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56" r:id="rId2"/>
    <p:sldId id="1319" r:id="rId3"/>
    <p:sldId id="1332" r:id="rId4"/>
    <p:sldId id="1334" r:id="rId5"/>
    <p:sldId id="257" r:id="rId6"/>
    <p:sldId id="1352" r:id="rId7"/>
    <p:sldId id="1333" r:id="rId8"/>
    <p:sldId id="1353" r:id="rId9"/>
    <p:sldId id="283" r:id="rId10"/>
    <p:sldId id="285" r:id="rId11"/>
    <p:sldId id="1357" r:id="rId12"/>
    <p:sldId id="1354" r:id="rId13"/>
    <p:sldId id="1358" r:id="rId14"/>
    <p:sldId id="1359" r:id="rId15"/>
    <p:sldId id="1363" r:id="rId16"/>
    <p:sldId id="1364" r:id="rId17"/>
    <p:sldId id="1365" r:id="rId18"/>
    <p:sldId id="1360" r:id="rId19"/>
    <p:sldId id="431" r:id="rId20"/>
    <p:sldId id="1335" r:id="rId21"/>
    <p:sldId id="1322" r:id="rId22"/>
    <p:sldId id="1344" r:id="rId23"/>
    <p:sldId id="1348" r:id="rId24"/>
    <p:sldId id="1349" r:id="rId25"/>
    <p:sldId id="433" r:id="rId26"/>
    <p:sldId id="1351" r:id="rId27"/>
    <p:sldId id="432" r:id="rId28"/>
    <p:sldId id="296" r:id="rId2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표지 및 개정이력" id="{EA8BC871-B496-408B-8AFB-BDA2A48C5480}">
          <p14:sldIdLst>
            <p14:sldId id="256"/>
            <p14:sldId id="1319"/>
          </p14:sldIdLst>
        </p14:section>
        <p14:section name="화면목록(*해당목록 기준으로 화면ID 변경예정)" id="{162A246E-BCF5-4D53-9A0C-26B586882A7C}">
          <p14:sldIdLst>
            <p14:sldId id="1332"/>
          </p14:sldIdLst>
        </p14:section>
        <p14:section name="Robot Editor 전체" id="{C5F5A17E-EB0E-49A5-8DEC-BC86FC348650}">
          <p14:sldIdLst>
            <p14:sldId id="1334"/>
          </p14:sldIdLst>
        </p14:section>
        <p14:section name="Edit Menu Area" id="{1128983D-121E-41D0-9F9D-6A1F9624B441}">
          <p14:sldIdLst>
            <p14:sldId id="257"/>
          </p14:sldIdLst>
        </p14:section>
        <p14:section name="프로젝트 열기" id="{6AB29AE0-815A-4FAB-A69D-1BD44FFBEB5C}">
          <p14:sldIdLst>
            <p14:sldId id="1352"/>
            <p14:sldId id="1333"/>
            <p14:sldId id="1353"/>
          </p14:sldIdLst>
        </p14:section>
        <p14:section name="프로젝트 미리보기" id="{28DA9C14-80A6-490F-9986-3A8CD1A169B2}">
          <p14:sldIdLst>
            <p14:sldId id="283"/>
          </p14:sldIdLst>
        </p14:section>
        <p14:section name="서비스 시작" id="{9B7FE60E-C8C8-47E9-A50C-1EAF14B598E5}">
          <p14:sldIdLst>
            <p14:sldId id="285"/>
          </p14:sldIdLst>
        </p14:section>
        <p14:section name="프로젝트 공유" id="{6862CA1E-64CE-4F32-9A8B-14CAD8D1BE97}">
          <p14:sldIdLst>
            <p14:sldId id="1357"/>
            <p14:sldId id="1354"/>
          </p14:sldIdLst>
        </p14:section>
        <p14:section name="프로젝트 설정" id="{D65B2FB7-8402-4D72-8D86-30094833E3B9}">
          <p14:sldIdLst>
            <p14:sldId id="1358"/>
          </p14:sldIdLst>
        </p14:section>
        <p14:section name="공통코드 관리" id="{7D4167C4-1DD5-46E5-8B96-ECEEE4A26D18}">
          <p14:sldIdLst>
            <p14:sldId id="1359"/>
            <p14:sldId id="1363"/>
            <p14:sldId id="1364"/>
            <p14:sldId id="1365"/>
          </p14:sldIdLst>
        </p14:section>
        <p14:section name="안내메시지 관리" id="{2B305794-A627-4219-8D88-45712A16F974}">
          <p14:sldIdLst>
            <p14:sldId id="1360"/>
          </p14:sldIdLst>
        </p14:section>
        <p14:section name="Project Box" id="{E4D78867-6181-428F-A866-F6FA6E5295D1}">
          <p14:sldIdLst>
            <p14:sldId id="431"/>
          </p14:sldIdLst>
        </p14:section>
        <p14:section name="화면 생성 팝업" id="{E6D58FE8-A91C-43A1-A220-3FC9BD8AF2F2}">
          <p14:sldIdLst>
            <p14:sldId id="1335"/>
            <p14:sldId id="1322"/>
          </p14:sldIdLst>
        </p14:section>
        <p14:section name="화면 불러오기 팝업" id="{01C07A48-41CB-468F-B006-9277852A17AD}">
          <p14:sldIdLst>
            <p14:sldId id="1344"/>
          </p14:sldIdLst>
        </p14:section>
        <p14:section name="화면 붙여넣기 팝업" id="{D4C4A3B3-B8DA-48AB-B655-6AAD06C2BCC3}">
          <p14:sldIdLst>
            <p14:sldId id="1348"/>
          </p14:sldIdLst>
        </p14:section>
        <p14:section name="화면 소스보기 팝업" id="{DC45F6CE-28E5-4230-AFCB-062609D68A53}">
          <p14:sldIdLst>
            <p14:sldId id="1349"/>
          </p14:sldIdLst>
        </p14:section>
        <p14:section name="Component Box" id="{290F83E7-B6DA-4E9F-BD0F-FB412FBFFAEC}">
          <p14:sldIdLst>
            <p14:sldId id="433"/>
          </p14:sldIdLst>
        </p14:section>
        <p14:section name="용어사전 팝업" id="{E959B52D-B98B-470C-93F7-87FFFCCDBC3F}">
          <p14:sldIdLst>
            <p14:sldId id="1351"/>
          </p14:sldIdLst>
        </p14:section>
        <p14:section name="Edit Contents Area" id="{EEC4F023-103C-4B88-86E4-88821A0D6BAE}">
          <p14:sldIdLst>
            <p14:sldId id="432"/>
          </p14:sldIdLst>
        </p14:section>
        <p14:section name="리모컨" id="{D872E046-2AE1-4BC6-B335-7BDF92DE9CAC}">
          <p14:sldIdLst>
            <p14:sldId id="29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qz" initials="p" lastIdx="1" clrIdx="0">
    <p:extLst>
      <p:ext uri="{19B8F6BF-5375-455C-9EA6-DF929625EA0E}">
        <p15:presenceInfo xmlns:p15="http://schemas.microsoft.com/office/powerpoint/2012/main" userId="S::aidqz@xjueq.onmicrosoft.com::71fb0456-f094-4779-9fbc-f2f683c71af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2F2"/>
    <a:srgbClr val="90ABDC"/>
    <a:srgbClr val="D9D9D9"/>
    <a:srgbClr val="9D9D9D"/>
    <a:srgbClr val="4472C4"/>
    <a:srgbClr val="808080"/>
    <a:srgbClr val="2D7C95"/>
    <a:srgbClr val="F4F4F4"/>
    <a:srgbClr val="A6A6A6"/>
    <a:srgbClr val="066A8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93D81CF-94F2-401A-BA57-92F5A7B2D0C5}" styleName="보통 스타일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5882" autoAdjust="0"/>
  </p:normalViewPr>
  <p:slideViewPr>
    <p:cSldViewPr snapToGrid="0">
      <p:cViewPr varScale="1">
        <p:scale>
          <a:sx n="84" d="100"/>
          <a:sy n="84" d="100"/>
        </p:scale>
        <p:origin x="342" y="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864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6300E5-FD94-4B1D-91BC-4F37114ADAF5}" type="datetimeFigureOut">
              <a:rPr lang="ko-KR" altLang="en-US" smtClean="0"/>
              <a:t>2021-10-01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r>
              <a:rPr lang="ko-KR" altLang="en-US" dirty="0" err="1"/>
              <a:t>ㄱ</a:t>
            </a:r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523DBC-8D14-4D84-B649-D72525ACC2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15303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10, 12, 19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523DBC-8D14-4D84-B649-D72525ACC2FF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47862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523DBC-8D14-4D84-B649-D72525ACC2FF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91978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523DBC-8D14-4D84-B649-D72525ACC2FF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3576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523DBC-8D14-4D84-B649-D72525ACC2FF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4226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523DBC-8D14-4D84-B649-D72525ACC2FF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18312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523DBC-8D14-4D84-B649-D72525ACC2FF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51850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523DBC-8D14-4D84-B649-D72525ACC2FF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54864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523DBC-8D14-4D84-B649-D72525ACC2FF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45241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523DBC-8D14-4D84-B649-D72525ACC2FF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03313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523DBC-8D14-4D84-B649-D72525ACC2FF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03705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523DBC-8D14-4D84-B649-D72525ACC2FF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60489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523DBC-8D14-4D84-B649-D72525ACC2FF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46737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523DBC-8D14-4D84-B649-D72525ACC2FF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75574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523DBC-8D14-4D84-B649-D72525ACC2FF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59939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523DBC-8D14-4D84-B649-D72525ACC2FF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1963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523DBC-8D14-4D84-B649-D72525ACC2FF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1109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523DBC-8D14-4D84-B649-D72525ACC2FF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84017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거버닝X_빈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835E6B7-36BF-406D-8D66-7CD5878D6FC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바닥글 개체 틀 4">
            <a:extLst>
              <a:ext uri="{FF2B5EF4-FFF2-40B4-BE49-F238E27FC236}">
                <a16:creationId xmlns:a16="http://schemas.microsoft.com/office/drawing/2014/main" id="{561057FC-01D3-4529-BDE0-43DD4D886AA7}"/>
              </a:ext>
            </a:extLst>
          </p:cNvPr>
          <p:cNvSpPr txBox="1">
            <a:spLocks/>
          </p:cNvSpPr>
          <p:nvPr userDrawn="1"/>
        </p:nvSpPr>
        <p:spPr>
          <a:xfrm>
            <a:off x="2434558" y="6408001"/>
            <a:ext cx="7322885" cy="278735"/>
          </a:xfrm>
          <a:prstGeom prst="rect">
            <a:avLst/>
          </a:prstGeom>
        </p:spPr>
        <p:txBody>
          <a:bodyPr vert="horz" wrap="square" lIns="81037" tIns="40519" rIns="81037" bIns="40519" numCol="1" rtlCol="0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ctr" defTabSz="914400" rtl="0" eaLnBrk="1" latinLnBrk="1" hangingPunct="1">
              <a:defRPr sz="700" kern="12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sz="600" dirty="0"/>
              <a:t>Copyright © 2020 Sootechsystems Co., ltd. All rights reserved.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8CAEC33-5F11-4E1C-A7DC-634842DE6C75}"/>
              </a:ext>
            </a:extLst>
          </p:cNvPr>
          <p:cNvPicPr preferRelativeResize="0">
            <a:picLocks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901022" y="6035041"/>
            <a:ext cx="2506145" cy="407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6162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CA69C00-B2D3-4B3A-82B4-BFE5070A98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4E323-8FA1-479D-911A-62B4241FB3B6}" type="datetimeFigureOut">
              <a:rPr lang="ko-KR" altLang="en-US" smtClean="0"/>
              <a:t>2021-10-01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DD95CA9-FD62-417D-A80F-F22BC4FEED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34DD2EF-5FD4-4EFC-9DE8-38FC890783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5CF90-9294-4AFD-AAFC-BF8DA16344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6423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5F1A88-4A6A-4B6C-BDF8-CAA5E99B54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DEF3773-B9C6-459A-B211-90A5AE6456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BB1717D-E741-4C08-83EF-37D62F62B5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500CA53-9597-4C5E-AB16-2EBFDEE798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4E323-8FA1-479D-911A-62B4241FB3B6}" type="datetimeFigureOut">
              <a:rPr lang="ko-KR" altLang="en-US" smtClean="0"/>
              <a:t>2021-10-01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555A644-12CB-4C0C-98B4-F53BCC0420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542AA6B-639B-46AF-BA67-DAE0008456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5CF90-9294-4AFD-AAFC-BF8DA16344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21609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F11B61-F2FC-4ABA-8958-0E9C94A6FE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71D63BA-0AD6-49E7-AAD1-2633129EC73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69C88AA-78D2-4B4F-B01E-4EA5355BF1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51FDE32-EE43-46A6-8B53-0E72B56809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4E323-8FA1-479D-911A-62B4241FB3B6}" type="datetimeFigureOut">
              <a:rPr lang="ko-KR" altLang="en-US" smtClean="0"/>
              <a:t>2021-10-01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60A8BB9-59B9-43DA-9B78-2CAA75ADB3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A149A97-1465-4C6F-8845-95D70D91E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5CF90-9294-4AFD-AAFC-BF8DA16344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89236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95DAC9-FD17-4040-93FA-5934CB399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60E7AB2-1AA4-49B3-9882-E53832D118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D567236-6E19-469D-8B9E-6FD2021A6F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4E323-8FA1-479D-911A-62B4241FB3B6}" type="datetimeFigureOut">
              <a:rPr lang="ko-KR" altLang="en-US" smtClean="0"/>
              <a:t>2021-10-01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F9DFE03-5354-426C-8BC0-92580A9AD0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4652A0F-E4C3-4A1F-9260-8A7786409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5CF90-9294-4AFD-AAFC-BF8DA16344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787624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742129C-23BC-42AF-A3E1-C66D8FA700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436817F-697B-4266-8331-E40EBD125F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E877C96-FF00-4064-BDF1-30D6B584B4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4E323-8FA1-479D-911A-62B4241FB3B6}" type="datetimeFigureOut">
              <a:rPr lang="ko-KR" altLang="en-US" smtClean="0"/>
              <a:t>2021-10-01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90BBA11-6396-463D-AB83-29787CD1EB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5006576-FC93-41DF-B2CC-1B83B3FE70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5CF90-9294-4AFD-AAFC-BF8DA16344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59496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E24278B-2ADB-4EB9-8081-E0C7CF6D2564}"/>
              </a:ext>
            </a:extLst>
          </p:cNvPr>
          <p:cNvCxnSpPr>
            <a:cxnSpLocks/>
          </p:cNvCxnSpPr>
          <p:nvPr userDrawn="1"/>
        </p:nvCxnSpPr>
        <p:spPr>
          <a:xfrm flipV="1">
            <a:off x="1396540" y="114157"/>
            <a:ext cx="10795461" cy="6206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C62D7503-DDB1-4A31-8C25-A1718B453F4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6925" y="6541763"/>
            <a:ext cx="1732222" cy="244480"/>
          </a:xfrm>
          <a:prstGeom prst="rect">
            <a:avLst/>
          </a:prstGeom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72A06F5-1EC7-4834-BBBD-D6E6E41BE31A}"/>
              </a:ext>
            </a:extLst>
          </p:cNvPr>
          <p:cNvCxnSpPr>
            <a:cxnSpLocks/>
          </p:cNvCxnSpPr>
          <p:nvPr userDrawn="1"/>
        </p:nvCxnSpPr>
        <p:spPr>
          <a:xfrm>
            <a:off x="0" y="6680502"/>
            <a:ext cx="1023296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02175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 txBox="1">
            <a:spLocks/>
          </p:cNvSpPr>
          <p:nvPr userDrawn="1"/>
        </p:nvSpPr>
        <p:spPr>
          <a:xfrm>
            <a:off x="4128000" y="6372000"/>
            <a:ext cx="3657600" cy="2787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B9C4B17B-A05E-4182-9286-FAF5968200C5}" type="slidenum">
              <a:rPr lang="ko-KR" altLang="en-US" sz="900" smtClean="0"/>
              <a:pPr algn="ctr"/>
              <a:t>‹#›</a:t>
            </a:fld>
            <a:endParaRPr lang="ko-KR" altLang="en-US" sz="900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8417F2AD-EE11-40C1-AE35-ACD54852E672}"/>
              </a:ext>
            </a:extLst>
          </p:cNvPr>
          <p:cNvGrpSpPr/>
          <p:nvPr userDrawn="1"/>
        </p:nvGrpSpPr>
        <p:grpSpPr>
          <a:xfrm>
            <a:off x="189882" y="6379994"/>
            <a:ext cx="11857980" cy="36000"/>
            <a:chOff x="188192" y="284453"/>
            <a:chExt cx="2399467" cy="504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348AE5E-006A-450A-9A0D-6B9D91CEE2B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88192" y="286769"/>
              <a:ext cx="2399018" cy="4795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857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lnSpc>
                  <a:spcPct val="110000"/>
                </a:lnSpc>
                <a:buFontTx/>
                <a:buChar char="•"/>
                <a:defRPr/>
              </a:pPr>
              <a:endParaRPr lang="ko-KR" altLang="en-US" sz="563">
                <a:latin typeface="산돌명조 M" pitchFamily="18" charset="-127"/>
                <a:ea typeface="산돌명조 M" pitchFamily="18" charset="-127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4383199E-8420-4BD1-BD4B-B148259A941F}"/>
                </a:ext>
              </a:extLst>
            </p:cNvPr>
            <p:cNvSpPr/>
            <p:nvPr userDrawn="1"/>
          </p:nvSpPr>
          <p:spPr>
            <a:xfrm rot="10800000">
              <a:off x="188640" y="284451"/>
              <a:ext cx="2399019" cy="50400"/>
            </a:xfrm>
            <a:prstGeom prst="rect">
              <a:avLst/>
            </a:prstGeom>
            <a:gradFill>
              <a:gsLst>
                <a:gs pos="37000">
                  <a:schemeClr val="accent5"/>
                </a:gs>
                <a:gs pos="0">
                  <a:schemeClr val="tx2">
                    <a:lumMod val="60000"/>
                    <a:lumOff val="40000"/>
                    <a:alpha val="0"/>
                  </a:schemeClr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latinLnBrk="0">
                <a:defRPr/>
              </a:pPr>
              <a:endParaRPr lang="ko-KR" altLang="en-US" sz="1013" kern="0">
                <a:solidFill>
                  <a:sysClr val="window" lastClr="FFFFFF"/>
                </a:solidFill>
              </a:endParaRPr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82B5CA4A-7CB4-4045-96C2-5B5A49866AE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8659" y="6470298"/>
            <a:ext cx="1498413" cy="21148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735247C-BC16-465B-864A-16C4FE49691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1258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2575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79875C34-1B5D-43C2-B5A4-B37B7E6B4E89}"/>
              </a:ext>
            </a:extLst>
          </p:cNvPr>
          <p:cNvGrpSpPr/>
          <p:nvPr userDrawn="1"/>
        </p:nvGrpSpPr>
        <p:grpSpPr>
          <a:xfrm>
            <a:off x="190959" y="421525"/>
            <a:ext cx="11857980" cy="36000"/>
            <a:chOff x="188192" y="284453"/>
            <a:chExt cx="2399467" cy="50400"/>
          </a:xfrm>
        </p:grpSpPr>
        <p:sp>
          <p:nvSpPr>
            <p:cNvPr id="10" name="Rectangle 4">
              <a:extLst>
                <a:ext uri="{FF2B5EF4-FFF2-40B4-BE49-F238E27FC236}">
                  <a16:creationId xmlns:a16="http://schemas.microsoft.com/office/drawing/2014/main" id="{05D8EC7D-79EF-4C82-B1A3-70F7F8FE100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88192" y="286769"/>
              <a:ext cx="2399018" cy="4795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857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lnSpc>
                  <a:spcPct val="110000"/>
                </a:lnSpc>
                <a:buFontTx/>
                <a:buChar char="•"/>
                <a:defRPr/>
              </a:pPr>
              <a:endParaRPr lang="ko-KR" altLang="en-US" sz="563">
                <a:latin typeface="산돌명조 M" pitchFamily="18" charset="-127"/>
                <a:ea typeface="산돌명조 M" pitchFamily="18" charset="-127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6BDE814C-EC33-4EF7-B059-DD657EEC319B}"/>
                </a:ext>
              </a:extLst>
            </p:cNvPr>
            <p:cNvSpPr/>
            <p:nvPr userDrawn="1"/>
          </p:nvSpPr>
          <p:spPr>
            <a:xfrm rot="10800000">
              <a:off x="188640" y="284451"/>
              <a:ext cx="2399019" cy="50400"/>
            </a:xfrm>
            <a:prstGeom prst="rect">
              <a:avLst/>
            </a:prstGeom>
            <a:gradFill>
              <a:gsLst>
                <a:gs pos="37000">
                  <a:schemeClr val="accent5"/>
                </a:gs>
                <a:gs pos="0">
                  <a:schemeClr val="tx2">
                    <a:lumMod val="60000"/>
                    <a:lumOff val="40000"/>
                    <a:alpha val="0"/>
                  </a:schemeClr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latinLnBrk="0">
                <a:defRPr/>
              </a:pPr>
              <a:endParaRPr lang="ko-KR" altLang="en-US" sz="1013" kern="0">
                <a:solidFill>
                  <a:sysClr val="window" lastClr="FFFFFF"/>
                </a:solidFill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3895BD0E-D5A8-4744-80D4-55A9C210222B}"/>
              </a:ext>
            </a:extLst>
          </p:cNvPr>
          <p:cNvGrpSpPr/>
          <p:nvPr userDrawn="1"/>
        </p:nvGrpSpPr>
        <p:grpSpPr>
          <a:xfrm>
            <a:off x="176269" y="6408001"/>
            <a:ext cx="1101688" cy="266355"/>
            <a:chOff x="132202" y="137201"/>
            <a:chExt cx="826266" cy="266355"/>
          </a:xfrm>
        </p:grpSpPr>
        <p:pic>
          <p:nvPicPr>
            <p:cNvPr id="8" name="Picture 46" descr="t">
              <a:extLst>
                <a:ext uri="{FF2B5EF4-FFF2-40B4-BE49-F238E27FC236}">
                  <a16:creationId xmlns:a16="http://schemas.microsoft.com/office/drawing/2014/main" id="{654605F2-3ABC-4873-B096-63A3F49BE48D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" cstate="print">
              <a:clrChange>
                <a:clrFrom>
                  <a:srgbClr val="F5F5F5"/>
                </a:clrFrom>
                <a:clrTo>
                  <a:srgbClr val="F5F5F5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32" t="3485" r="5461" b="70094"/>
            <a:stretch>
              <a:fillRect/>
            </a:stretch>
          </p:blipFill>
          <p:spPr bwMode="auto">
            <a:xfrm>
              <a:off x="132202" y="137201"/>
              <a:ext cx="256510" cy="2663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Rectangle 217">
              <a:extLst>
                <a:ext uri="{FF2B5EF4-FFF2-40B4-BE49-F238E27FC236}">
                  <a16:creationId xmlns:a16="http://schemas.microsoft.com/office/drawing/2014/main" id="{C4C66716-C72C-4AAF-8C41-6A58352D2EE2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175462" y="205526"/>
              <a:ext cx="783006" cy="138499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square" lIns="0" tIns="0" rIns="0" bIns="0" anchor="b">
              <a:spAutoFit/>
            </a:bodyPr>
            <a:lstStyle/>
            <a:p>
              <a:pPr marL="0" marR="0" lvl="0" indent="0" algn="r" defTabSz="5143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900" dirty="0" err="1">
                  <a:solidFill>
                    <a:prstClr val="black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SC_Robot</a:t>
              </a:r>
              <a:endParaRPr lang="ko-KR" altLang="en-US" sz="900" dirty="0">
                <a:solidFill>
                  <a:srgbClr val="4D4D4D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0DA647B8-1BE3-41EE-994E-4D8ED8A883B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8659" y="6470298"/>
            <a:ext cx="1498413" cy="211481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8B08A4F2-7BDA-4D47-BCE6-9475204852D6}"/>
              </a:ext>
            </a:extLst>
          </p:cNvPr>
          <p:cNvGrpSpPr/>
          <p:nvPr userDrawn="1"/>
        </p:nvGrpSpPr>
        <p:grpSpPr>
          <a:xfrm>
            <a:off x="189882" y="6379994"/>
            <a:ext cx="11857980" cy="36000"/>
            <a:chOff x="188192" y="284453"/>
            <a:chExt cx="2399467" cy="50400"/>
          </a:xfrm>
        </p:grpSpPr>
        <p:sp>
          <p:nvSpPr>
            <p:cNvPr id="16" name="Rectangle 4">
              <a:extLst>
                <a:ext uri="{FF2B5EF4-FFF2-40B4-BE49-F238E27FC236}">
                  <a16:creationId xmlns:a16="http://schemas.microsoft.com/office/drawing/2014/main" id="{E743B4C0-7E74-4036-A55A-B9504E10CC0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88192" y="286769"/>
              <a:ext cx="2399018" cy="4795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857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lnSpc>
                  <a:spcPct val="110000"/>
                </a:lnSpc>
                <a:buFontTx/>
                <a:buChar char="•"/>
                <a:defRPr/>
              </a:pPr>
              <a:endParaRPr lang="ko-KR" altLang="en-US" sz="563">
                <a:latin typeface="산돌명조 M" pitchFamily="18" charset="-127"/>
                <a:ea typeface="산돌명조 M" pitchFamily="18" charset="-127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15D1715B-A6BC-45CE-89D0-D2EF721CA2E9}"/>
                </a:ext>
              </a:extLst>
            </p:cNvPr>
            <p:cNvSpPr/>
            <p:nvPr userDrawn="1"/>
          </p:nvSpPr>
          <p:spPr>
            <a:xfrm rot="10800000">
              <a:off x="188640" y="284451"/>
              <a:ext cx="2399019" cy="50400"/>
            </a:xfrm>
            <a:prstGeom prst="rect">
              <a:avLst/>
            </a:prstGeom>
            <a:gradFill>
              <a:gsLst>
                <a:gs pos="37000">
                  <a:schemeClr val="accent5"/>
                </a:gs>
                <a:gs pos="0">
                  <a:schemeClr val="tx2">
                    <a:lumMod val="60000"/>
                    <a:lumOff val="40000"/>
                    <a:alpha val="0"/>
                  </a:schemeClr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latinLnBrk="0">
                <a:defRPr/>
              </a:pPr>
              <a:endParaRPr lang="ko-KR" altLang="en-US" sz="1013" kern="0">
                <a:solidFill>
                  <a:sysClr val="window" lastClr="FFFFFF"/>
                </a:solidFill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F3B7AD5B-1184-4683-B51D-A3003695E0A9}"/>
              </a:ext>
            </a:extLst>
          </p:cNvPr>
          <p:cNvGrpSpPr/>
          <p:nvPr userDrawn="1"/>
        </p:nvGrpSpPr>
        <p:grpSpPr>
          <a:xfrm>
            <a:off x="189882" y="907860"/>
            <a:ext cx="9012308" cy="5350136"/>
            <a:chOff x="143577" y="870580"/>
            <a:chExt cx="6348351" cy="5594478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7ED16ED-0CC1-4F95-AD09-E073F1A289B7}"/>
                </a:ext>
              </a:extLst>
            </p:cNvPr>
            <p:cNvSpPr txBox="1"/>
            <p:nvPr/>
          </p:nvSpPr>
          <p:spPr>
            <a:xfrm>
              <a:off x="148281" y="870580"/>
              <a:ext cx="6343647" cy="29042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100" dirty="0">
                  <a:latin typeface="+mn-ea"/>
                </a:rPr>
                <a:t>화면 이미지</a:t>
              </a: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1FB0EEA2-EC58-432B-A2A5-52275CC89898}"/>
                </a:ext>
              </a:extLst>
            </p:cNvPr>
            <p:cNvSpPr/>
            <p:nvPr/>
          </p:nvSpPr>
          <p:spPr>
            <a:xfrm>
              <a:off x="143577" y="870580"/>
              <a:ext cx="6343647" cy="5594478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350" dirty="0"/>
            </a:p>
          </p:txBody>
        </p:sp>
      </p:grp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2466782F-9ABB-4E25-B8E5-BCF0267AF5E6}"/>
              </a:ext>
            </a:extLst>
          </p:cNvPr>
          <p:cNvSpPr txBox="1">
            <a:spLocks/>
          </p:cNvSpPr>
          <p:nvPr userDrawn="1"/>
        </p:nvSpPr>
        <p:spPr>
          <a:xfrm>
            <a:off x="4128000" y="6372000"/>
            <a:ext cx="3657600" cy="2787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B9C4B17B-A05E-4182-9286-FAF5968200C5}" type="slidenum">
              <a:rPr lang="ko-KR" altLang="en-US" sz="900" smtClean="0"/>
              <a:pPr algn="ctr"/>
              <a:t>‹#›</a:t>
            </a:fld>
            <a:endParaRPr lang="ko-KR" altLang="en-US" sz="900" dirty="0"/>
          </a:p>
        </p:txBody>
      </p:sp>
      <p:graphicFrame>
        <p:nvGraphicFramePr>
          <p:cNvPr id="21" name="표 3">
            <a:extLst>
              <a:ext uri="{FF2B5EF4-FFF2-40B4-BE49-F238E27FC236}">
                <a16:creationId xmlns:a16="http://schemas.microsoft.com/office/drawing/2014/main" id="{BE2C2A6C-CAFA-4E93-93F7-93690BA38F8F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492266685"/>
              </p:ext>
            </p:extLst>
          </p:nvPr>
        </p:nvGraphicFramePr>
        <p:xfrm>
          <a:off x="192895" y="535152"/>
          <a:ext cx="11855762" cy="259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921">
                  <a:extLst>
                    <a:ext uri="{9D8B030D-6E8A-4147-A177-3AD203B41FA5}">
                      <a16:colId xmlns:a16="http://schemas.microsoft.com/office/drawing/2014/main" val="313807503"/>
                    </a:ext>
                  </a:extLst>
                </a:gridCol>
                <a:gridCol w="1000989">
                  <a:extLst>
                    <a:ext uri="{9D8B030D-6E8A-4147-A177-3AD203B41FA5}">
                      <a16:colId xmlns:a16="http://schemas.microsoft.com/office/drawing/2014/main" val="3009231636"/>
                    </a:ext>
                  </a:extLst>
                </a:gridCol>
                <a:gridCol w="777627">
                  <a:extLst>
                    <a:ext uri="{9D8B030D-6E8A-4147-A177-3AD203B41FA5}">
                      <a16:colId xmlns:a16="http://schemas.microsoft.com/office/drawing/2014/main" val="4042365009"/>
                    </a:ext>
                  </a:extLst>
                </a:gridCol>
                <a:gridCol w="2448700">
                  <a:extLst>
                    <a:ext uri="{9D8B030D-6E8A-4147-A177-3AD203B41FA5}">
                      <a16:colId xmlns:a16="http://schemas.microsoft.com/office/drawing/2014/main" val="1865257781"/>
                    </a:ext>
                  </a:extLst>
                </a:gridCol>
                <a:gridCol w="827263">
                  <a:extLst>
                    <a:ext uri="{9D8B030D-6E8A-4147-A177-3AD203B41FA5}">
                      <a16:colId xmlns:a16="http://schemas.microsoft.com/office/drawing/2014/main" val="4108850273"/>
                    </a:ext>
                  </a:extLst>
                </a:gridCol>
                <a:gridCol w="2994696">
                  <a:extLst>
                    <a:ext uri="{9D8B030D-6E8A-4147-A177-3AD203B41FA5}">
                      <a16:colId xmlns:a16="http://schemas.microsoft.com/office/drawing/2014/main" val="318725981"/>
                    </a:ext>
                  </a:extLst>
                </a:gridCol>
                <a:gridCol w="785900">
                  <a:extLst>
                    <a:ext uri="{9D8B030D-6E8A-4147-A177-3AD203B41FA5}">
                      <a16:colId xmlns:a16="http://schemas.microsoft.com/office/drawing/2014/main" val="1549572703"/>
                    </a:ext>
                  </a:extLst>
                </a:gridCol>
                <a:gridCol w="2520666">
                  <a:extLst>
                    <a:ext uri="{9D8B030D-6E8A-4147-A177-3AD203B41FA5}">
                      <a16:colId xmlns:a16="http://schemas.microsoft.com/office/drawing/2014/main" val="102537434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순번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화면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>
                          <a:solidFill>
                            <a:schemeClr val="tx1"/>
                          </a:solidFill>
                        </a:rPr>
                        <a:t>화면 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기능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99479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779726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8F3AB8-1E6A-435D-8C0D-58047DBB76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2DA1858-F987-4D33-A190-21244C04C7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EB54A10-13B3-4395-8D49-004795AEB2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4E323-8FA1-479D-911A-62B4241FB3B6}" type="datetimeFigureOut">
              <a:rPr lang="ko-KR" altLang="en-US" smtClean="0"/>
              <a:t>2021-10-01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4A9BA51-D1C2-4879-B99F-F9D23300CD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1573DB3-1BBA-4D63-BA81-DE6DC8A180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5CF90-9294-4AFD-AAFC-BF8DA16344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18211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27BE47-AB17-40A2-883B-F1EABC953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57E335F-29DF-4B65-9399-72359716D4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CF2C182-C3D3-4B17-B580-4B1215045B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4E323-8FA1-479D-911A-62B4241FB3B6}" type="datetimeFigureOut">
              <a:rPr lang="ko-KR" altLang="en-US" smtClean="0"/>
              <a:t>2021-10-01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4EEFDC8-DBD7-481A-9A11-5B5BE95050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40974D2-8D25-481A-9219-1C5FD5267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5CF90-9294-4AFD-AAFC-BF8DA16344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2805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A8A8C6-CAA7-451E-A444-62141941D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FC55174-BAE1-4418-8EDC-D8AF7E11FD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1C77C74-BA03-4A33-B00F-CC69856ABE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4E323-8FA1-479D-911A-62B4241FB3B6}" type="datetimeFigureOut">
              <a:rPr lang="ko-KR" altLang="en-US" smtClean="0"/>
              <a:t>2021-10-01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FED0C15-30FB-4479-A0CD-CCB5D22DCC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4BEA6EA-F527-4EF1-952E-80078B4AEE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5CF90-9294-4AFD-AAFC-BF8DA16344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21995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B35B58-F216-493B-98AA-443782D88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55289EA-FFBD-4A03-AD35-4B336F262BC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F4DDBDE-989F-4BEA-AF2C-927E79F4AD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62359FD-78E0-448A-948C-EFE4CC7EBE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4E323-8FA1-479D-911A-62B4241FB3B6}" type="datetimeFigureOut">
              <a:rPr lang="ko-KR" altLang="en-US" smtClean="0"/>
              <a:t>2021-10-01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4F70B37-C3F2-4570-A33E-F05D0A604E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7373BCB-4261-4545-8599-C03B63E17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5CF90-9294-4AFD-AAFC-BF8DA16344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40393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3D9976-CEC9-4E56-A6EC-A8F3FDB44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B90BDE0-1FF5-4935-B2C9-0CF1A8C5B4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5618A58-E9CA-4B33-92C6-CFCDB034E7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476E1E1-984B-46E8-A7B9-55A7D8443A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BF21990-9427-4EA0-81B4-67C20ADEE8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3A82D4E-6C2F-46F6-A26A-D89CCB0D8E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4E323-8FA1-479D-911A-62B4241FB3B6}" type="datetimeFigureOut">
              <a:rPr lang="ko-KR" altLang="en-US" smtClean="0"/>
              <a:t>2021-10-01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1EAA96C-4BD2-4AFA-8557-4E5AE125AD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585B288-E78C-4770-A7E5-F7F89A1FE0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5CF90-9294-4AFD-AAFC-BF8DA16344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16018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AAAD22-F30F-4CDC-889B-F03CC3CBA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59F5046-F82C-4D86-BD9B-594245E4A2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4E323-8FA1-479D-911A-62B4241FB3B6}" type="datetimeFigureOut">
              <a:rPr lang="ko-KR" altLang="en-US" smtClean="0"/>
              <a:t>2021-10-01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AA296DC-85F8-4144-AB91-6F19935DD2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6B74888-55A4-4F47-BFC1-B37ED9DF6B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5CF90-9294-4AFD-AAFC-BF8DA16344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18176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1FFC49B-1729-45D3-AB20-0799379952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55F3F21-A1EE-4DB7-9F9F-3E833FE767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E97C5A1-884B-4F83-B554-1E69D8140A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24E323-8FA1-479D-911A-62B4241FB3B6}" type="datetimeFigureOut">
              <a:rPr lang="ko-KR" altLang="en-US" smtClean="0"/>
              <a:t>2021-10-01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089E04A-5FF8-41FF-BE4B-BA758FA0FD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7E35CF0-4E8B-48D3-BEAA-B822C2F5C0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65CF90-9294-4AFD-AAFC-BF8DA16344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06599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2" r:id="rId2"/>
    <p:sldLayoutId id="2147483661" r:id="rId3"/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3" r:id="rId15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42.jp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0.png"/><Relationship Id="rId5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37.png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10.png"/><Relationship Id="rId12" Type="http://schemas.openxmlformats.org/officeDocument/2006/relationships/image" Target="../media/image43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.xml"/><Relationship Id="rId6" Type="http://schemas.openxmlformats.org/officeDocument/2006/relationships/image" Target="../media/image8.png"/><Relationship Id="rId11" Type="http://schemas.openxmlformats.org/officeDocument/2006/relationships/image" Target="../media/image15.png"/><Relationship Id="rId5" Type="http://schemas.openxmlformats.org/officeDocument/2006/relationships/image" Target="../media/image6.png"/><Relationship Id="rId15" Type="http://schemas.openxmlformats.org/officeDocument/2006/relationships/image" Target="../media/image45.png"/><Relationship Id="rId10" Type="http://schemas.openxmlformats.org/officeDocument/2006/relationships/image" Target="../media/image14.png"/><Relationship Id="rId4" Type="http://schemas.openxmlformats.org/officeDocument/2006/relationships/image" Target="../media/image23.png"/><Relationship Id="rId9" Type="http://schemas.openxmlformats.org/officeDocument/2006/relationships/image" Target="../media/image12.jpg"/><Relationship Id="rId14" Type="http://schemas.openxmlformats.org/officeDocument/2006/relationships/image" Target="../media/image4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g"/><Relationship Id="rId13" Type="http://schemas.openxmlformats.org/officeDocument/2006/relationships/image" Target="../media/image25.png"/><Relationship Id="rId18" Type="http://schemas.openxmlformats.org/officeDocument/2006/relationships/image" Target="../media/image30.png"/><Relationship Id="rId26" Type="http://schemas.openxmlformats.org/officeDocument/2006/relationships/image" Target="../media/image46.png"/><Relationship Id="rId3" Type="http://schemas.openxmlformats.org/officeDocument/2006/relationships/image" Target="../media/image23.png"/><Relationship Id="rId21" Type="http://schemas.openxmlformats.org/officeDocument/2006/relationships/image" Target="../media/image33.png"/><Relationship Id="rId7" Type="http://schemas.openxmlformats.org/officeDocument/2006/relationships/image" Target="../media/image24.png"/><Relationship Id="rId12" Type="http://schemas.openxmlformats.org/officeDocument/2006/relationships/image" Target="../media/image16.png"/><Relationship Id="rId17" Type="http://schemas.openxmlformats.org/officeDocument/2006/relationships/image" Target="../media/image29.png"/><Relationship Id="rId25" Type="http://schemas.openxmlformats.org/officeDocument/2006/relationships/image" Target="../media/image38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28.png"/><Relationship Id="rId20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24" Type="http://schemas.openxmlformats.org/officeDocument/2006/relationships/image" Target="../media/image36.png"/><Relationship Id="rId5" Type="http://schemas.openxmlformats.org/officeDocument/2006/relationships/image" Target="../media/image8.png"/><Relationship Id="rId15" Type="http://schemas.openxmlformats.org/officeDocument/2006/relationships/image" Target="../media/image27.png"/><Relationship Id="rId23" Type="http://schemas.openxmlformats.org/officeDocument/2006/relationships/image" Target="../media/image35.png"/><Relationship Id="rId10" Type="http://schemas.openxmlformats.org/officeDocument/2006/relationships/image" Target="../media/image14.png"/><Relationship Id="rId19" Type="http://schemas.openxmlformats.org/officeDocument/2006/relationships/image" Target="../media/image31.png"/><Relationship Id="rId4" Type="http://schemas.openxmlformats.org/officeDocument/2006/relationships/image" Target="../media/image6.png"/><Relationship Id="rId9" Type="http://schemas.openxmlformats.org/officeDocument/2006/relationships/image" Target="../media/image13.png"/><Relationship Id="rId14" Type="http://schemas.openxmlformats.org/officeDocument/2006/relationships/image" Target="../media/image26.png"/><Relationship Id="rId22" Type="http://schemas.openxmlformats.org/officeDocument/2006/relationships/image" Target="../media/image34.png"/><Relationship Id="rId27" Type="http://schemas.openxmlformats.org/officeDocument/2006/relationships/image" Target="../media/image4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23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7.png"/><Relationship Id="rId18" Type="http://schemas.openxmlformats.org/officeDocument/2006/relationships/image" Target="../media/image60.png"/><Relationship Id="rId3" Type="http://schemas.openxmlformats.org/officeDocument/2006/relationships/image" Target="../media/image49.jpg"/><Relationship Id="rId21" Type="http://schemas.openxmlformats.org/officeDocument/2006/relationships/image" Target="../media/image62.png"/><Relationship Id="rId7" Type="http://schemas.openxmlformats.org/officeDocument/2006/relationships/image" Target="../media/image40.png"/><Relationship Id="rId12" Type="http://schemas.openxmlformats.org/officeDocument/2006/relationships/image" Target="../media/image56.png"/><Relationship Id="rId17" Type="http://schemas.openxmlformats.org/officeDocument/2006/relationships/slide" Target="slide16.xml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59.png"/><Relationship Id="rId20" Type="http://schemas.openxmlformats.org/officeDocument/2006/relationships/image" Target="../media/image6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11" Type="http://schemas.openxmlformats.org/officeDocument/2006/relationships/image" Target="../media/image55.png"/><Relationship Id="rId5" Type="http://schemas.openxmlformats.org/officeDocument/2006/relationships/image" Target="../media/image51.png"/><Relationship Id="rId15" Type="http://schemas.openxmlformats.org/officeDocument/2006/relationships/slide" Target="slide15.xml"/><Relationship Id="rId10" Type="http://schemas.openxmlformats.org/officeDocument/2006/relationships/image" Target="../media/image54.png"/><Relationship Id="rId19" Type="http://schemas.openxmlformats.org/officeDocument/2006/relationships/slide" Target="slide17.xml"/><Relationship Id="rId4" Type="http://schemas.openxmlformats.org/officeDocument/2006/relationships/image" Target="../media/image50.jpg"/><Relationship Id="rId9" Type="http://schemas.openxmlformats.org/officeDocument/2006/relationships/image" Target="../media/image53.png"/><Relationship Id="rId14" Type="http://schemas.openxmlformats.org/officeDocument/2006/relationships/image" Target="../media/image58.png"/><Relationship Id="rId22" Type="http://schemas.openxmlformats.org/officeDocument/2006/relationships/image" Target="../media/image6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9.jp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51.png"/><Relationship Id="rId4" Type="http://schemas.openxmlformats.org/officeDocument/2006/relationships/image" Target="../media/image50.jpg"/><Relationship Id="rId9" Type="http://schemas.openxmlformats.org/officeDocument/2006/relationships/image" Target="../media/image6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68.PNG"/><Relationship Id="rId3" Type="http://schemas.openxmlformats.org/officeDocument/2006/relationships/image" Target="../media/image49.jpg"/><Relationship Id="rId7" Type="http://schemas.openxmlformats.org/officeDocument/2006/relationships/image" Target="../media/image52.png"/><Relationship Id="rId12" Type="http://schemas.openxmlformats.org/officeDocument/2006/relationships/image" Target="../media/image6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11" Type="http://schemas.openxmlformats.org/officeDocument/2006/relationships/image" Target="../media/image66.png"/><Relationship Id="rId5" Type="http://schemas.openxmlformats.org/officeDocument/2006/relationships/image" Target="../media/image51.png"/><Relationship Id="rId10" Type="http://schemas.openxmlformats.org/officeDocument/2006/relationships/image" Target="../media/image65.png"/><Relationship Id="rId4" Type="http://schemas.openxmlformats.org/officeDocument/2006/relationships/image" Target="../media/image50.jpg"/><Relationship Id="rId9" Type="http://schemas.openxmlformats.org/officeDocument/2006/relationships/image" Target="../media/image6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9.jp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11" Type="http://schemas.openxmlformats.org/officeDocument/2006/relationships/image" Target="../media/image69.png"/><Relationship Id="rId5" Type="http://schemas.openxmlformats.org/officeDocument/2006/relationships/image" Target="../media/image51.png"/><Relationship Id="rId10" Type="http://schemas.openxmlformats.org/officeDocument/2006/relationships/image" Target="../media/image65.png"/><Relationship Id="rId4" Type="http://schemas.openxmlformats.org/officeDocument/2006/relationships/image" Target="../media/image50.jpg"/><Relationship Id="rId9" Type="http://schemas.openxmlformats.org/officeDocument/2006/relationships/image" Target="../media/image6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57.png"/><Relationship Id="rId3" Type="http://schemas.openxmlformats.org/officeDocument/2006/relationships/image" Target="../media/image49.jpg"/><Relationship Id="rId7" Type="http://schemas.openxmlformats.org/officeDocument/2006/relationships/image" Target="../media/image8.png"/><Relationship Id="rId12" Type="http://schemas.openxmlformats.org/officeDocument/2006/relationships/image" Target="../media/image5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5.png"/><Relationship Id="rId11" Type="http://schemas.openxmlformats.org/officeDocument/2006/relationships/image" Target="../media/image54.png"/><Relationship Id="rId5" Type="http://schemas.openxmlformats.org/officeDocument/2006/relationships/image" Target="../media/image51.png"/><Relationship Id="rId10" Type="http://schemas.openxmlformats.org/officeDocument/2006/relationships/image" Target="../media/image53.png"/><Relationship Id="rId4" Type="http://schemas.openxmlformats.org/officeDocument/2006/relationships/image" Target="../media/image50.jpg"/><Relationship Id="rId9" Type="http://schemas.openxmlformats.org/officeDocument/2006/relationships/image" Target="../media/image52.png"/><Relationship Id="rId14" Type="http://schemas.openxmlformats.org/officeDocument/2006/relationships/image" Target="../media/image7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77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9.jpg"/><Relationship Id="rId11" Type="http://schemas.openxmlformats.org/officeDocument/2006/relationships/image" Target="../media/image82.png"/><Relationship Id="rId5" Type="http://schemas.openxmlformats.org/officeDocument/2006/relationships/image" Target="../media/image79.png"/><Relationship Id="rId10" Type="http://schemas.openxmlformats.org/officeDocument/2006/relationships/image" Target="../media/image81.png"/><Relationship Id="rId4" Type="http://schemas.openxmlformats.org/officeDocument/2006/relationships/image" Target="../media/image78.png"/><Relationship Id="rId9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77.png"/><Relationship Id="rId7" Type="http://schemas.openxmlformats.org/officeDocument/2006/relationships/image" Target="../media/image83.png"/><Relationship Id="rId12" Type="http://schemas.openxmlformats.org/officeDocument/2006/relationships/image" Target="../media/image8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9.jpg"/><Relationship Id="rId11" Type="http://schemas.openxmlformats.org/officeDocument/2006/relationships/image" Target="../media/image84.png"/><Relationship Id="rId5" Type="http://schemas.openxmlformats.org/officeDocument/2006/relationships/image" Target="../media/image79.png"/><Relationship Id="rId10" Type="http://schemas.openxmlformats.org/officeDocument/2006/relationships/image" Target="../media/image40.png"/><Relationship Id="rId4" Type="http://schemas.openxmlformats.org/officeDocument/2006/relationships/image" Target="../media/image78.png"/><Relationship Id="rId9" Type="http://schemas.openxmlformats.org/officeDocument/2006/relationships/image" Target="../media/image8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77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9.jpg"/><Relationship Id="rId11" Type="http://schemas.openxmlformats.org/officeDocument/2006/relationships/image" Target="../media/image86.png"/><Relationship Id="rId5" Type="http://schemas.openxmlformats.org/officeDocument/2006/relationships/image" Target="../media/image79.png"/><Relationship Id="rId10" Type="http://schemas.openxmlformats.org/officeDocument/2006/relationships/image" Target="../media/image85.png"/><Relationship Id="rId4" Type="http://schemas.openxmlformats.org/officeDocument/2006/relationships/image" Target="../media/image78.png"/><Relationship Id="rId9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78.png"/><Relationship Id="rId7" Type="http://schemas.openxmlformats.org/officeDocument/2006/relationships/image" Target="../media/image80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49.jpg"/><Relationship Id="rId4" Type="http://schemas.openxmlformats.org/officeDocument/2006/relationships/image" Target="../media/image79.png"/><Relationship Id="rId9" Type="http://schemas.openxmlformats.org/officeDocument/2006/relationships/image" Target="../media/image8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78.png"/><Relationship Id="rId7" Type="http://schemas.openxmlformats.org/officeDocument/2006/relationships/image" Target="../media/image80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49.jpg"/><Relationship Id="rId4" Type="http://schemas.openxmlformats.org/officeDocument/2006/relationships/image" Target="../media/image79.png"/><Relationship Id="rId9" Type="http://schemas.openxmlformats.org/officeDocument/2006/relationships/image" Target="../media/image88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92.png"/><Relationship Id="rId3" Type="http://schemas.openxmlformats.org/officeDocument/2006/relationships/image" Target="../media/image49.jpg"/><Relationship Id="rId7" Type="http://schemas.openxmlformats.org/officeDocument/2006/relationships/image" Target="../media/image6.png"/><Relationship Id="rId12" Type="http://schemas.openxmlformats.org/officeDocument/2006/relationships/image" Target="../media/image5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1.png"/><Relationship Id="rId11" Type="http://schemas.openxmlformats.org/officeDocument/2006/relationships/image" Target="../media/image53.png"/><Relationship Id="rId5" Type="http://schemas.openxmlformats.org/officeDocument/2006/relationships/image" Target="../media/image51.png"/><Relationship Id="rId15" Type="http://schemas.openxmlformats.org/officeDocument/2006/relationships/image" Target="../media/image94.png"/><Relationship Id="rId10" Type="http://schemas.openxmlformats.org/officeDocument/2006/relationships/image" Target="../media/image52.png"/><Relationship Id="rId4" Type="http://schemas.openxmlformats.org/officeDocument/2006/relationships/image" Target="../media/image50.jpg"/><Relationship Id="rId9" Type="http://schemas.openxmlformats.org/officeDocument/2006/relationships/image" Target="../media/image40.png"/><Relationship Id="rId14" Type="http://schemas.openxmlformats.org/officeDocument/2006/relationships/image" Target="../media/image9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13" Type="http://schemas.microsoft.com/office/2007/relationships/hdphoto" Target="../media/hdphoto1.wdp"/><Relationship Id="rId3" Type="http://schemas.openxmlformats.org/officeDocument/2006/relationships/image" Target="../media/image99.png"/><Relationship Id="rId7" Type="http://schemas.openxmlformats.org/officeDocument/2006/relationships/image" Target="../media/image49.jpg"/><Relationship Id="rId12" Type="http://schemas.openxmlformats.org/officeDocument/2006/relationships/image" Target="../media/image107.png"/><Relationship Id="rId17" Type="http://schemas.openxmlformats.org/officeDocument/2006/relationships/image" Target="../media/image111.pn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11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2.png"/><Relationship Id="rId11" Type="http://schemas.openxmlformats.org/officeDocument/2006/relationships/image" Target="../media/image106.png"/><Relationship Id="rId5" Type="http://schemas.openxmlformats.org/officeDocument/2006/relationships/image" Target="../media/image101.png"/><Relationship Id="rId15" Type="http://schemas.openxmlformats.org/officeDocument/2006/relationships/image" Target="../media/image109.png"/><Relationship Id="rId10" Type="http://schemas.openxmlformats.org/officeDocument/2006/relationships/image" Target="../media/image105.png"/><Relationship Id="rId4" Type="http://schemas.openxmlformats.org/officeDocument/2006/relationships/image" Target="../media/image100.png"/><Relationship Id="rId9" Type="http://schemas.openxmlformats.org/officeDocument/2006/relationships/image" Target="../media/image104.png"/><Relationship Id="rId14" Type="http://schemas.openxmlformats.org/officeDocument/2006/relationships/image" Target="../media/image10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2.jpg"/><Relationship Id="rId7" Type="http://schemas.openxmlformats.org/officeDocument/2006/relationships/image" Target="../media/image1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5.png"/><Relationship Id="rId10" Type="http://schemas.openxmlformats.org/officeDocument/2006/relationships/image" Target="../media/image21.png"/><Relationship Id="rId4" Type="http://schemas.openxmlformats.org/officeDocument/2006/relationships/image" Target="../media/image14.png"/><Relationship Id="rId9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g"/><Relationship Id="rId13" Type="http://schemas.openxmlformats.org/officeDocument/2006/relationships/image" Target="../media/image25.png"/><Relationship Id="rId18" Type="http://schemas.openxmlformats.org/officeDocument/2006/relationships/image" Target="../media/image30.png"/><Relationship Id="rId26" Type="http://schemas.openxmlformats.org/officeDocument/2006/relationships/image" Target="../media/image38.png"/><Relationship Id="rId3" Type="http://schemas.openxmlformats.org/officeDocument/2006/relationships/image" Target="../media/image23.png"/><Relationship Id="rId21" Type="http://schemas.openxmlformats.org/officeDocument/2006/relationships/image" Target="../media/image33.png"/><Relationship Id="rId7" Type="http://schemas.openxmlformats.org/officeDocument/2006/relationships/image" Target="../media/image24.png"/><Relationship Id="rId12" Type="http://schemas.openxmlformats.org/officeDocument/2006/relationships/image" Target="../media/image16.png"/><Relationship Id="rId17" Type="http://schemas.openxmlformats.org/officeDocument/2006/relationships/image" Target="../media/image29.png"/><Relationship Id="rId25" Type="http://schemas.openxmlformats.org/officeDocument/2006/relationships/image" Target="../media/image37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8.png"/><Relationship Id="rId20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24" Type="http://schemas.openxmlformats.org/officeDocument/2006/relationships/image" Target="../media/image36.png"/><Relationship Id="rId5" Type="http://schemas.openxmlformats.org/officeDocument/2006/relationships/image" Target="../media/image8.png"/><Relationship Id="rId15" Type="http://schemas.openxmlformats.org/officeDocument/2006/relationships/image" Target="../media/image27.png"/><Relationship Id="rId23" Type="http://schemas.openxmlformats.org/officeDocument/2006/relationships/image" Target="../media/image35.png"/><Relationship Id="rId10" Type="http://schemas.openxmlformats.org/officeDocument/2006/relationships/image" Target="../media/image14.png"/><Relationship Id="rId19" Type="http://schemas.openxmlformats.org/officeDocument/2006/relationships/image" Target="../media/image31.png"/><Relationship Id="rId4" Type="http://schemas.openxmlformats.org/officeDocument/2006/relationships/image" Target="../media/image6.png"/><Relationship Id="rId9" Type="http://schemas.openxmlformats.org/officeDocument/2006/relationships/image" Target="../media/image13.png"/><Relationship Id="rId14" Type="http://schemas.openxmlformats.org/officeDocument/2006/relationships/image" Target="../media/image26.png"/><Relationship Id="rId22" Type="http://schemas.openxmlformats.org/officeDocument/2006/relationships/image" Target="../media/image34.png"/><Relationship Id="rId27" Type="http://schemas.openxmlformats.org/officeDocument/2006/relationships/image" Target="../media/image3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41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0.png"/><Relationship Id="rId5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2">
            <a:extLst>
              <a:ext uri="{FF2B5EF4-FFF2-40B4-BE49-F238E27FC236}">
                <a16:creationId xmlns:a16="http://schemas.microsoft.com/office/drawing/2014/main" id="{E28EADD4-1979-4F61-87C5-176EDA9965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28001" y="1548001"/>
            <a:ext cx="528161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1000">
                <a:solidFill>
                  <a:schemeClr val="tx1"/>
                </a:solidFill>
                <a:latin typeface="가는각진제목체" pitchFamily="18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1000">
                <a:solidFill>
                  <a:schemeClr val="tx1"/>
                </a:solidFill>
                <a:latin typeface="가는각진제목체" pitchFamily="18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1000">
                <a:solidFill>
                  <a:schemeClr val="tx1"/>
                </a:solidFill>
                <a:latin typeface="가는각진제목체" pitchFamily="18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1000">
                <a:solidFill>
                  <a:schemeClr val="tx1"/>
                </a:solidFill>
                <a:latin typeface="가는각진제목체" pitchFamily="18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1000">
                <a:solidFill>
                  <a:schemeClr val="tx1"/>
                </a:solidFill>
                <a:latin typeface="가는각진제목체" pitchFamily="18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가는각진제목체" pitchFamily="18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가는각진제목체" pitchFamily="18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가는각진제목체" pitchFamily="18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가는각진제목체" pitchFamily="18" charset="-127"/>
                <a:ea typeface="굴림" panose="020B0600000101010101" pitchFamily="50" charset="-127"/>
              </a:defRPr>
            </a:lvl9pPr>
          </a:lstStyle>
          <a:p>
            <a:pPr algn="ctr" eaLnBrk="1" hangingPunct="1"/>
            <a:r>
              <a:rPr lang="en-US" altLang="ko-KR" sz="2400" dirty="0">
                <a:solidFill>
                  <a:srgbClr val="0000FF"/>
                </a:solidFill>
                <a:latin typeface="+mn-ea"/>
                <a:ea typeface="+mn-ea"/>
              </a:rPr>
              <a:t>SCROBOT-RE-105 </a:t>
            </a:r>
            <a:r>
              <a:rPr lang="ko-KR" altLang="en-US" sz="2400" dirty="0">
                <a:solidFill>
                  <a:srgbClr val="0000FF"/>
                </a:solidFill>
                <a:latin typeface="+mn-ea"/>
                <a:ea typeface="+mn-ea"/>
              </a:rPr>
              <a:t>화면 정의서</a:t>
            </a:r>
            <a:endParaRPr lang="en-US" altLang="ko-KR" sz="2400" dirty="0">
              <a:solidFill>
                <a:srgbClr val="0000FF"/>
              </a:solidFill>
              <a:latin typeface="+mn-ea"/>
              <a:ea typeface="+mn-ea"/>
            </a:endParaRPr>
          </a:p>
        </p:txBody>
      </p:sp>
      <p:graphicFrame>
        <p:nvGraphicFramePr>
          <p:cNvPr id="5" name="Group 33">
            <a:extLst>
              <a:ext uri="{FF2B5EF4-FFF2-40B4-BE49-F238E27FC236}">
                <a16:creationId xmlns:a16="http://schemas.microsoft.com/office/drawing/2014/main" id="{B347693A-682D-4F5B-A203-753F128B1A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796187"/>
              </p:ext>
            </p:extLst>
          </p:nvPr>
        </p:nvGraphicFramePr>
        <p:xfrm>
          <a:off x="2091498" y="4409441"/>
          <a:ext cx="5281613" cy="927100"/>
        </p:xfrm>
        <a:graphic>
          <a:graphicData uri="http://schemas.openxmlformats.org/drawingml/2006/table">
            <a:tbl>
              <a:tblPr/>
              <a:tblGrid>
                <a:gridCol w="132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18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96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65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41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31775">
                <a:tc rowSpan="4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화면설계서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프로젝트명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SCROBOT-EDITOR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177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시 스 템 명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화면정의서</a:t>
                      </a:r>
                    </a:p>
                  </a:txBody>
                  <a:tcPr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177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작   성   자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김지수</a:t>
                      </a:r>
                    </a:p>
                  </a:txBody>
                  <a:tcPr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작   성   일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2021. 04. 15</a:t>
                      </a:r>
                    </a:p>
                  </a:txBody>
                  <a:tcPr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177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승   인   자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승   인   일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762170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Group 65">
            <a:extLst>
              <a:ext uri="{FF2B5EF4-FFF2-40B4-BE49-F238E27FC236}">
                <a16:creationId xmlns:a16="http://schemas.microsoft.com/office/drawing/2014/main" id="{3DCB108D-BAD3-4598-B5F1-E1D516E81E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3629755"/>
              </p:ext>
            </p:extLst>
          </p:nvPr>
        </p:nvGraphicFramePr>
        <p:xfrm>
          <a:off x="9263917" y="914400"/>
          <a:ext cx="2766954" cy="3019320"/>
        </p:xfrm>
        <a:graphic>
          <a:graphicData uri="http://schemas.openxmlformats.org/drawingml/2006/table">
            <a:tbl>
              <a:tblPr/>
              <a:tblGrid>
                <a:gridCol w="3609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60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686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No</a:t>
                      </a:r>
                      <a:endParaRPr kumimoji="1" lang="ko-KR" altLang="en-US" sz="105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9050" marR="19050" marT="45709" marB="45709" anchor="ctr" horzOverflow="overflow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50" b="1" baseline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Description</a:t>
                      </a:r>
                      <a:endParaRPr kumimoji="1" lang="ko-KR" altLang="en-US" sz="105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9050" marR="19050" marT="45709" marB="45709" anchor="ctr" horzOverflow="overflow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7122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①</a:t>
                      </a:r>
                    </a:p>
                  </a:txBody>
                  <a:tcPr marL="19050" marR="19050" marT="45709" marB="45709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상단 서비스 시작</a:t>
                      </a: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메뉴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r>
                        <a:rPr lang="en-US" altLang="ko-KR" sz="800" dirty="0">
                          <a:latin typeface="+mn-ea"/>
                        </a:rPr>
                        <a:t>   : SERVICE START </a:t>
                      </a:r>
                      <a:r>
                        <a:rPr lang="ko-KR" altLang="en-US" sz="800" dirty="0">
                          <a:latin typeface="+mn-ea"/>
                        </a:rPr>
                        <a:t>메뉴 선택 시 서비스 배포 실행</a:t>
                      </a:r>
                      <a:endParaRPr lang="en-US" altLang="ko-KR" sz="800" dirty="0">
                        <a:latin typeface="+mn-ea"/>
                      </a:endParaRPr>
                    </a:p>
                  </a:txBody>
                  <a:tcPr marL="19050" marR="19050" marT="45709" marB="45709" horzOverflow="overflow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7122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②</a:t>
                      </a:r>
                    </a:p>
                  </a:txBody>
                  <a:tcPr marL="19050" marR="19050" marT="45709" marB="45709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서비스 시작 팝업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r>
                        <a:rPr lang="en-US" altLang="ko-KR" sz="800" dirty="0">
                          <a:latin typeface="+mn-ea"/>
                          <a:ea typeface="+mn-ea"/>
                        </a:rPr>
                        <a:t>   :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서비스 시작 중을 표시하는 화면</a:t>
                      </a:r>
                      <a:endParaRPr lang="en-US" altLang="ko-KR" sz="800" dirty="0">
                        <a:latin typeface="+mn-ea"/>
                        <a:ea typeface="+mn-ea"/>
                      </a:endParaRPr>
                    </a:p>
                  </a:txBody>
                  <a:tcPr marL="19050" marR="19050" marT="45709" marB="45709" horzOverflow="overflow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48" name="그림 47">
            <a:extLst>
              <a:ext uri="{FF2B5EF4-FFF2-40B4-BE49-F238E27FC236}">
                <a16:creationId xmlns:a16="http://schemas.microsoft.com/office/drawing/2014/main" id="{671F8DFF-28D3-4C8C-B7F8-0D0541BF35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5597" y="1552004"/>
            <a:ext cx="7094092" cy="4542639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8F8D887C-28D0-466B-864E-2AAC954C793A}"/>
              </a:ext>
            </a:extLst>
          </p:cNvPr>
          <p:cNvSpPr/>
          <p:nvPr/>
        </p:nvSpPr>
        <p:spPr>
          <a:xfrm>
            <a:off x="1738635" y="3123558"/>
            <a:ext cx="145951" cy="678730"/>
          </a:xfrm>
          <a:prstGeom prst="roundRect">
            <a:avLst/>
          </a:prstGeom>
          <a:solidFill>
            <a:srgbClr val="808080"/>
          </a:solidFill>
          <a:ln w="127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ED02EEB-68BF-4024-A369-5410ABF76A82}"/>
              </a:ext>
            </a:extLst>
          </p:cNvPr>
          <p:cNvSpPr txBox="1"/>
          <p:nvPr/>
        </p:nvSpPr>
        <p:spPr>
          <a:xfrm>
            <a:off x="1642092" y="3253177"/>
            <a:ext cx="219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+mj-lt"/>
              </a:rPr>
              <a:t>&lt;</a:t>
            </a:r>
            <a:endParaRPr lang="ko-KR" altLang="en-US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13D10FF2-11A3-45F2-87A5-A468BB9B52FA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554163" y="2632250"/>
            <a:ext cx="126202" cy="1176669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FD889803-79E2-4C34-B821-E60DE8D234FD}"/>
              </a:ext>
            </a:extLst>
          </p:cNvPr>
          <p:cNvSpPr/>
          <p:nvPr/>
        </p:nvSpPr>
        <p:spPr>
          <a:xfrm>
            <a:off x="654688" y="531611"/>
            <a:ext cx="26161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1"/>
            <a:r>
              <a:rPr lang="en-US" altLang="ko-KR" sz="1100" dirty="0">
                <a:latin typeface="+mn-ea"/>
              </a:rPr>
              <a:t>4</a:t>
            </a:r>
            <a:endParaRPr lang="ko-KR" altLang="en-US" sz="1100" dirty="0">
              <a:latin typeface="+mn-ea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C6FC721C-61DF-4861-A56B-FAF4D0B585EB}"/>
              </a:ext>
            </a:extLst>
          </p:cNvPr>
          <p:cNvSpPr/>
          <p:nvPr/>
        </p:nvSpPr>
        <p:spPr>
          <a:xfrm>
            <a:off x="2474205" y="531611"/>
            <a:ext cx="704039" cy="261610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r>
              <a:rPr lang="en-US" altLang="ko-KR" sz="1100" dirty="0">
                <a:solidFill>
                  <a:srgbClr val="000000"/>
                </a:solidFill>
                <a:latin typeface="맑은 고딕"/>
                <a:ea typeface="맑은 고딕"/>
              </a:rPr>
              <a:t>V-RE-10</a:t>
            </a:r>
            <a:endParaRPr lang="en-US" altLang="ko-KR" sz="1100" dirty="0">
              <a:latin typeface="+mn-ea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8158BAF-D6FC-4E7A-B417-B4CFF87F29F3}"/>
              </a:ext>
            </a:extLst>
          </p:cNvPr>
          <p:cNvSpPr/>
          <p:nvPr/>
        </p:nvSpPr>
        <p:spPr>
          <a:xfrm>
            <a:off x="5735791" y="531611"/>
            <a:ext cx="127150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100" dirty="0">
                <a:solidFill>
                  <a:srgbClr val="000000"/>
                </a:solidFill>
                <a:latin typeface="맑은 고딕" panose="020B0503020000020004" pitchFamily="50" charset="-127"/>
              </a:rPr>
              <a:t>서비스 시작 팝업</a:t>
            </a:r>
            <a:endParaRPr lang="en-US" altLang="ko-KR" sz="1100" dirty="0">
              <a:latin typeface="+mn-ea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A9A1237-3FC6-4487-90F8-422B3E8D283E}"/>
              </a:ext>
            </a:extLst>
          </p:cNvPr>
          <p:cNvSpPr/>
          <p:nvPr/>
        </p:nvSpPr>
        <p:spPr>
          <a:xfrm>
            <a:off x="9517679" y="531611"/>
            <a:ext cx="110799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+mn-ea"/>
              </a:rPr>
              <a:t>F-RE-01-07-01</a:t>
            </a: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2FCB87CB-140E-4051-A668-D8D1DBD47A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483" y="1315118"/>
            <a:ext cx="8313206" cy="238325"/>
          </a:xfrm>
          <a:prstGeom prst="rect">
            <a:avLst/>
          </a:prstGeom>
        </p:spPr>
      </p:pic>
      <p:grpSp>
        <p:nvGrpSpPr>
          <p:cNvPr id="44" name="그룹 43">
            <a:extLst>
              <a:ext uri="{FF2B5EF4-FFF2-40B4-BE49-F238E27FC236}">
                <a16:creationId xmlns:a16="http://schemas.microsoft.com/office/drawing/2014/main" id="{C9A641A1-6C13-43EE-B84E-12F3E451A9E3}"/>
              </a:ext>
            </a:extLst>
          </p:cNvPr>
          <p:cNvGrpSpPr/>
          <p:nvPr/>
        </p:nvGrpSpPr>
        <p:grpSpPr>
          <a:xfrm>
            <a:off x="2893884" y="1337746"/>
            <a:ext cx="388720" cy="214250"/>
            <a:chOff x="4727047" y="5307500"/>
            <a:chExt cx="388720" cy="215444"/>
          </a:xfrm>
        </p:grpSpPr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FB57D340-1D17-4326-87DA-77F56EF4BF88}"/>
                </a:ext>
              </a:extLst>
            </p:cNvPr>
            <p:cNvSpPr/>
            <p:nvPr/>
          </p:nvSpPr>
          <p:spPr>
            <a:xfrm>
              <a:off x="4831407" y="5317535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glow rad="50800">
                <a:srgbClr val="FF0000">
                  <a:alpha val="30000"/>
                </a:srgbClr>
              </a:glo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000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6" name="TextBox 27">
              <a:extLst>
                <a:ext uri="{FF2B5EF4-FFF2-40B4-BE49-F238E27FC236}">
                  <a16:creationId xmlns:a16="http://schemas.microsoft.com/office/drawing/2014/main" id="{B982FAB5-7D26-4D3A-AD54-96E7FB6302A8}"/>
                </a:ext>
              </a:extLst>
            </p:cNvPr>
            <p:cNvSpPr txBox="1"/>
            <p:nvPr/>
          </p:nvSpPr>
          <p:spPr>
            <a:xfrm>
              <a:off x="4727047" y="5307500"/>
              <a:ext cx="38872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  <a:endParaRPr lang="ko-KR" altLang="en-US" sz="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38" name="그림 37">
            <a:extLst>
              <a:ext uri="{FF2B5EF4-FFF2-40B4-BE49-F238E27FC236}">
                <a16:creationId xmlns:a16="http://schemas.microsoft.com/office/drawing/2014/main" id="{88DC733E-5D7F-4B00-9539-2250702F64F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96" b="1"/>
          <a:stretch/>
        </p:blipFill>
        <p:spPr>
          <a:xfrm>
            <a:off x="516390" y="1550400"/>
            <a:ext cx="1219301" cy="4547287"/>
          </a:xfrm>
          <a:prstGeom prst="rect">
            <a:avLst/>
          </a:prstGeom>
        </p:spPr>
      </p:pic>
      <p:pic>
        <p:nvPicPr>
          <p:cNvPr id="3" name="그림 3">
            <a:extLst>
              <a:ext uri="{FF2B5EF4-FFF2-40B4-BE49-F238E27FC236}">
                <a16:creationId xmlns:a16="http://schemas.microsoft.com/office/drawing/2014/main" id="{54C76174-65C5-49E8-BB6C-D0F5F9AC35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15609" y="5593895"/>
            <a:ext cx="5303874" cy="490303"/>
          </a:xfrm>
          <a:prstGeom prst="rect">
            <a:avLst/>
          </a:prstGeom>
        </p:spPr>
      </p:pic>
      <p:sp>
        <p:nvSpPr>
          <p:cNvPr id="49" name="직사각형 48">
            <a:extLst>
              <a:ext uri="{FF2B5EF4-FFF2-40B4-BE49-F238E27FC236}">
                <a16:creationId xmlns:a16="http://schemas.microsoft.com/office/drawing/2014/main" id="{A1501910-10BD-4131-A727-91A79CC38E81}"/>
              </a:ext>
            </a:extLst>
          </p:cNvPr>
          <p:cNvSpPr/>
          <p:nvPr/>
        </p:nvSpPr>
        <p:spPr>
          <a:xfrm>
            <a:off x="1735597" y="1552040"/>
            <a:ext cx="7094092" cy="4542603"/>
          </a:xfrm>
          <a:prstGeom prst="rect">
            <a:avLst/>
          </a:prstGeom>
          <a:solidFill>
            <a:schemeClr val="tx1">
              <a:lumMod val="95000"/>
              <a:lumOff val="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36229C2-C215-45FB-957E-93BC498A944B}"/>
              </a:ext>
            </a:extLst>
          </p:cNvPr>
          <p:cNvGrpSpPr/>
          <p:nvPr/>
        </p:nvGrpSpPr>
        <p:grpSpPr>
          <a:xfrm>
            <a:off x="3305095" y="2438435"/>
            <a:ext cx="3242360" cy="2401393"/>
            <a:chOff x="10159315" y="3796600"/>
            <a:chExt cx="3242360" cy="2401393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84AE1D53-1AF6-431B-902A-93EA8A8E8052}"/>
                </a:ext>
              </a:extLst>
            </p:cNvPr>
            <p:cNvGrpSpPr/>
            <p:nvPr/>
          </p:nvGrpSpPr>
          <p:grpSpPr>
            <a:xfrm>
              <a:off x="10347721" y="3924843"/>
              <a:ext cx="3048001" cy="2273150"/>
              <a:chOff x="3026227" y="1208314"/>
              <a:chExt cx="6139544" cy="4441372"/>
            </a:xfrm>
          </p:grpSpPr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9FE575ED-50E2-4207-BB6E-2751B99359E3}"/>
                  </a:ext>
                </a:extLst>
              </p:cNvPr>
              <p:cNvSpPr/>
              <p:nvPr/>
            </p:nvSpPr>
            <p:spPr>
              <a:xfrm>
                <a:off x="3026228" y="1208314"/>
                <a:ext cx="6139543" cy="444137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B6120F25-CB96-4B68-B614-C5665F5FE076}"/>
                  </a:ext>
                </a:extLst>
              </p:cNvPr>
              <p:cNvSpPr/>
              <p:nvPr/>
            </p:nvSpPr>
            <p:spPr>
              <a:xfrm>
                <a:off x="3026227" y="1208314"/>
                <a:ext cx="6139544" cy="284927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200" dirty="0">
                    <a:solidFill>
                      <a:schemeClr val="tx1"/>
                    </a:solidFill>
                  </a:rPr>
                  <a:t>서비스 시작</a:t>
                </a:r>
              </a:p>
            </p:txBody>
          </p:sp>
          <p:pic>
            <p:nvPicPr>
              <p:cNvPr id="35" name="그림 34">
                <a:extLst>
                  <a:ext uri="{FF2B5EF4-FFF2-40B4-BE49-F238E27FC236}">
                    <a16:creationId xmlns:a16="http://schemas.microsoft.com/office/drawing/2014/main" id="{B25DF8F5-10D8-4C87-8E4D-DC184363F2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63474" y="1547195"/>
                <a:ext cx="2822021" cy="2463670"/>
              </a:xfrm>
              <a:prstGeom prst="rect">
                <a:avLst/>
              </a:prstGeom>
            </p:spPr>
          </p:pic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B5CFC13-B540-457A-AE51-4E9DA9F52D8F}"/>
                  </a:ext>
                </a:extLst>
              </p:cNvPr>
              <p:cNvSpPr txBox="1"/>
              <p:nvPr/>
            </p:nvSpPr>
            <p:spPr>
              <a:xfrm>
                <a:off x="4158960" y="3855740"/>
                <a:ext cx="3909792" cy="10824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/>
                  <a:t>서비스 시작 중</a:t>
                </a:r>
                <a:endParaRPr lang="en-US" altLang="ko-KR" dirty="0"/>
              </a:p>
              <a:p>
                <a:pPr algn="ctr"/>
                <a:r>
                  <a:rPr lang="ko-KR" altLang="en-US" sz="1200" dirty="0"/>
                  <a:t>잠시만 기다려 주십시오</a:t>
                </a:r>
                <a:r>
                  <a:rPr lang="en-US" altLang="ko-KR" sz="1200" dirty="0"/>
                  <a:t>.</a:t>
                </a:r>
                <a:endParaRPr lang="ko-KR" altLang="en-US" sz="1200" dirty="0"/>
              </a:p>
            </p:txBody>
          </p:sp>
        </p:grp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89FB4CE2-52E9-434F-AF92-8907B7C6F1F5}"/>
                </a:ext>
              </a:extLst>
            </p:cNvPr>
            <p:cNvSpPr/>
            <p:nvPr/>
          </p:nvSpPr>
          <p:spPr bwMode="auto">
            <a:xfrm>
              <a:off x="10353675" y="3903725"/>
              <a:ext cx="3048000" cy="2273150"/>
            </a:xfrm>
            <a:prstGeom prst="rect">
              <a:avLst/>
            </a:prstGeom>
            <a:noFill/>
            <a:ln w="127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2700" algn="ctr" rotWithShape="0">
                      <a:srgbClr val="9CA8B6"/>
                    </a:outerShdw>
                  </a:effectLst>
                </a14:hiddenEffects>
              </a:ext>
            </a:extLst>
          </p:spPr>
          <p:txBody>
            <a:bodyPr vert="horz" wrap="none" lIns="51435" tIns="25718" rIns="51435" bIns="25718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42863" indent="-42863" fontAlgn="base" latinLnBrk="0">
                <a:spcBef>
                  <a:spcPct val="25000"/>
                </a:spcBef>
                <a:spcAft>
                  <a:spcPct val="0"/>
                </a:spcAft>
                <a:buClr>
                  <a:srgbClr val="718797"/>
                </a:buClr>
                <a:buSzPct val="80000"/>
              </a:pPr>
              <a:endParaRPr kumimoji="1" lang="ko-KR" altLang="en-US" sz="563">
                <a:solidFill>
                  <a:prstClr val="black"/>
                </a:solidFill>
                <a:latin typeface="+mn-ea"/>
              </a:endParaRPr>
            </a:p>
          </p:txBody>
        </p: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6558E7F2-280B-47A4-93C4-F729C636DC98}"/>
                </a:ext>
              </a:extLst>
            </p:cNvPr>
            <p:cNvGrpSpPr/>
            <p:nvPr/>
          </p:nvGrpSpPr>
          <p:grpSpPr>
            <a:xfrm>
              <a:off x="10159315" y="3796600"/>
              <a:ext cx="388720" cy="214250"/>
              <a:chOff x="4727047" y="5307508"/>
              <a:chExt cx="388720" cy="215444"/>
            </a:xfrm>
          </p:grpSpPr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286ABD39-9AA2-4FFB-B00F-4BC7CB452B27}"/>
                  </a:ext>
                </a:extLst>
              </p:cNvPr>
              <p:cNvSpPr/>
              <p:nvPr/>
            </p:nvSpPr>
            <p:spPr>
              <a:xfrm>
                <a:off x="4831407" y="5317535"/>
                <a:ext cx="180000" cy="1800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ffectLst>
                <a:glow rad="50800">
                  <a:srgbClr val="FF0000">
                    <a:alpha val="30000"/>
                  </a:srgbClr>
                </a:glow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713232" rtl="0" eaLnBrk="1" latinLnBrk="1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56616" algn="l" defTabSz="713232" rtl="0" eaLnBrk="1" latinLnBrk="1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13232" algn="l" defTabSz="713232" rtl="0" eaLnBrk="1" latinLnBrk="1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069848" algn="l" defTabSz="713232" rtl="0" eaLnBrk="1" latinLnBrk="1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426464" algn="l" defTabSz="713232" rtl="0" eaLnBrk="1" latinLnBrk="1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783080" algn="l" defTabSz="713232" rtl="0" eaLnBrk="1" latinLnBrk="1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39696" algn="l" defTabSz="713232" rtl="0" eaLnBrk="1" latinLnBrk="1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496312" algn="l" defTabSz="713232" rtl="0" eaLnBrk="1" latinLnBrk="1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852928" algn="l" defTabSz="713232" rtl="0" eaLnBrk="1" latinLnBrk="1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1000" b="1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5" name="TextBox 27">
                <a:extLst>
                  <a:ext uri="{FF2B5EF4-FFF2-40B4-BE49-F238E27FC236}">
                    <a16:creationId xmlns:a16="http://schemas.microsoft.com/office/drawing/2014/main" id="{7EE5CFA6-86A1-4088-8F27-1BA878CCFAE8}"/>
                  </a:ext>
                </a:extLst>
              </p:cNvPr>
              <p:cNvSpPr txBox="1"/>
              <p:nvPr/>
            </p:nvSpPr>
            <p:spPr>
              <a:xfrm>
                <a:off x="4727047" y="5307508"/>
                <a:ext cx="38872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marL="0" algn="l" defTabSz="713232" rtl="0" eaLnBrk="1" latinLnBrk="1" hangingPunct="1">
                  <a:defRPr sz="140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56616" algn="l" defTabSz="713232" rtl="0" eaLnBrk="1" latinLnBrk="1" hangingPunct="1">
                  <a:defRPr sz="140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713232" algn="l" defTabSz="713232" rtl="0" eaLnBrk="1" latinLnBrk="1" hangingPunct="1">
                  <a:defRPr sz="140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69848" algn="l" defTabSz="713232" rtl="0" eaLnBrk="1" latinLnBrk="1" hangingPunct="1">
                  <a:defRPr sz="140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426464" algn="l" defTabSz="713232" rtl="0" eaLnBrk="1" latinLnBrk="1" hangingPunct="1">
                  <a:defRPr sz="140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83080" algn="l" defTabSz="713232" rtl="0" eaLnBrk="1" latinLnBrk="1" hangingPunct="1">
                  <a:defRPr sz="140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139696" algn="l" defTabSz="713232" rtl="0" eaLnBrk="1" latinLnBrk="1" hangingPunct="1">
                  <a:defRPr sz="140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96312" algn="l" defTabSz="713232" rtl="0" eaLnBrk="1" latinLnBrk="1" hangingPunct="1">
                  <a:defRPr sz="140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852928" algn="l" defTabSz="713232" rtl="0" eaLnBrk="1" latinLnBrk="1" hangingPunct="1">
                  <a:defRPr sz="140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8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2</a:t>
                </a:r>
                <a:endParaRPr lang="ko-KR" altLang="en-US" sz="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F5692D9D-8404-41CA-97A9-1723AA779236}"/>
              </a:ext>
            </a:extLst>
          </p:cNvPr>
          <p:cNvSpPr/>
          <p:nvPr/>
        </p:nvSpPr>
        <p:spPr bwMode="auto">
          <a:xfrm>
            <a:off x="3178244" y="1318435"/>
            <a:ext cx="569941" cy="233569"/>
          </a:xfrm>
          <a:prstGeom prst="rect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2700" algn="ctr" rotWithShape="0">
                    <a:srgbClr val="9CA8B6"/>
                  </a:outerShdw>
                </a:effectLst>
              </a14:hiddenEffects>
            </a:ext>
          </a:extLst>
        </p:spPr>
        <p:txBody>
          <a:bodyPr vert="horz" wrap="none" lIns="51435" tIns="25718" rIns="51435" bIns="25718" numCol="1" rtlCol="0" anchor="t" anchorCtr="0" compatLnSpc="1">
            <a:prstTxWarp prst="textNoShape">
              <a:avLst/>
            </a:prstTxWarp>
            <a:noAutofit/>
          </a:bodyPr>
          <a:lstStyle/>
          <a:p>
            <a:pPr marL="42863" indent="-42863" fontAlgn="base" latinLnBrk="0">
              <a:spcBef>
                <a:spcPct val="25000"/>
              </a:spcBef>
              <a:spcAft>
                <a:spcPct val="0"/>
              </a:spcAft>
              <a:buClr>
                <a:srgbClr val="718797"/>
              </a:buClr>
              <a:buSzPct val="80000"/>
            </a:pPr>
            <a:endParaRPr kumimoji="1" lang="ko-KR" altLang="en-US" sz="563">
              <a:solidFill>
                <a:prstClr val="black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552011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Group 65">
            <a:extLst>
              <a:ext uri="{FF2B5EF4-FFF2-40B4-BE49-F238E27FC236}">
                <a16:creationId xmlns:a16="http://schemas.microsoft.com/office/drawing/2014/main" id="{3DCB108D-BAD3-4598-B5F1-E1D516E81E14}"/>
              </a:ext>
            </a:extLst>
          </p:cNvPr>
          <p:cNvGraphicFramePr>
            <a:graphicFrameLocks noGrp="1"/>
          </p:cNvGraphicFramePr>
          <p:nvPr/>
        </p:nvGraphicFramePr>
        <p:xfrm>
          <a:off x="9263917" y="914400"/>
          <a:ext cx="2766954" cy="5352176"/>
        </p:xfrm>
        <a:graphic>
          <a:graphicData uri="http://schemas.openxmlformats.org/drawingml/2006/table">
            <a:tbl>
              <a:tblPr/>
              <a:tblGrid>
                <a:gridCol w="3609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60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279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No</a:t>
                      </a:r>
                      <a:endParaRPr kumimoji="1" lang="ko-KR" altLang="en-US" sz="105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9050" marR="19050" marT="45709" marB="45709" anchor="ctr" horzOverflow="overflow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50" b="1" baseline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Description</a:t>
                      </a:r>
                      <a:endParaRPr kumimoji="1" lang="ko-KR" altLang="en-US" sz="105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9050" marR="19050" marT="45709" marB="45709" anchor="ctr" horzOverflow="overflow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0181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①</a:t>
                      </a:r>
                    </a:p>
                  </a:txBody>
                  <a:tcPr marL="19050" marR="19050" marT="45709" marB="45709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800" b="1" dirty="0">
                          <a:latin typeface="+mn-ea"/>
                        </a:rPr>
                        <a:t> </a:t>
                      </a: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프로젝트 공유 메뉴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r>
                        <a:rPr lang="en-US" altLang="ko-KR" sz="800" dirty="0">
                          <a:latin typeface="+mn-ea"/>
                        </a:rPr>
                        <a:t>   :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프로젝트 공유 기능을 사용할 수 있는 팝업</a:t>
                      </a:r>
                      <a:endParaRPr lang="en-US" altLang="ko-KR" sz="800" dirty="0">
                        <a:latin typeface="+mn-ea"/>
                        <a:ea typeface="+mn-ea"/>
                      </a:endParaRPr>
                    </a:p>
                    <a:p>
                      <a:r>
                        <a:rPr lang="en-US" altLang="ko-KR" sz="800" dirty="0">
                          <a:latin typeface="+mn-ea"/>
                          <a:ea typeface="+mn-ea"/>
                        </a:rPr>
                        <a:t>  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호출</a:t>
                      </a:r>
                      <a:endParaRPr lang="en-US" altLang="ko-KR" sz="800" dirty="0">
                        <a:latin typeface="+mn-ea"/>
                        <a:ea typeface="+mn-ea"/>
                      </a:endParaRPr>
                    </a:p>
                  </a:txBody>
                  <a:tcPr marL="19050" marR="19050" marT="45709" marB="45709" horzOverflow="overflow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9545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②</a:t>
                      </a:r>
                    </a:p>
                  </a:txBody>
                  <a:tcPr marL="19050" marR="19050" marT="45709" marB="45709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8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프로젝트 공유 팝업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r>
                        <a:rPr lang="en-US" altLang="ko-KR" sz="800" dirty="0">
                          <a:latin typeface="+mn-ea"/>
                          <a:ea typeface="+mn-ea"/>
                        </a:rPr>
                        <a:t>   :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프로젝트 사용자 목록을 호출하고 초대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추방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,</a:t>
                      </a:r>
                    </a:p>
                    <a:p>
                      <a:r>
                        <a:rPr lang="en-US" altLang="ko-KR" sz="800" dirty="0">
                          <a:latin typeface="+mn-ea"/>
                          <a:ea typeface="+mn-ea"/>
                        </a:rPr>
                        <a:t>  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위임의 기능을 수행할 수 있다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 marL="19050" marR="19050" marT="45709" marB="45709" horzOverflow="overflow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0181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③</a:t>
                      </a:r>
                    </a:p>
                  </a:txBody>
                  <a:tcPr marL="19050" marR="19050" marT="45709" marB="45709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8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프로젝트 초대 버튼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r>
                        <a:rPr lang="en-US" altLang="ko-KR" sz="800" dirty="0">
                          <a:latin typeface="+mn-ea"/>
                          <a:ea typeface="+mn-ea"/>
                        </a:rPr>
                        <a:t>   :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프로젝트 사용자를 초대할 수 있는 초대 팝업</a:t>
                      </a:r>
                      <a:endParaRPr lang="en-US" altLang="ko-KR" sz="800" dirty="0">
                        <a:latin typeface="+mn-ea"/>
                        <a:ea typeface="+mn-ea"/>
                      </a:endParaRPr>
                    </a:p>
                    <a:p>
                      <a:pPr marL="0" algn="l" defTabSz="914400" rtl="0" eaLnBrk="1" latinLnBrk="1" hangingPunct="1"/>
                      <a:r>
                        <a:rPr lang="en-US" altLang="ko-KR" sz="800" dirty="0">
                          <a:latin typeface="+mn-ea"/>
                          <a:ea typeface="+mn-ea"/>
                        </a:rPr>
                        <a:t>  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호출</a:t>
                      </a:r>
                      <a:endParaRPr lang="en-US" altLang="ko-KR" sz="800" dirty="0">
                        <a:latin typeface="+mn-ea"/>
                        <a:ea typeface="+mn-ea"/>
                      </a:endParaRPr>
                    </a:p>
                  </a:txBody>
                  <a:tcPr marL="19050" marR="19050" marT="45709" marB="45709" horzOverflow="overflow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5691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④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9050" marR="19050" marT="45709" marB="45709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8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프로젝트 초대 팝업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  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사용자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ID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를 입력 시 사용자 메일로 프로젝트</a:t>
                      </a:r>
                      <a:endParaRPr lang="en-US" altLang="ko-KR" sz="800" dirty="0">
                        <a:latin typeface="+mn-ea"/>
                        <a:ea typeface="+mn-ea"/>
                      </a:endParaRPr>
                    </a:p>
                    <a:p>
                      <a:pPr marL="0" algn="l" defTabSz="914400" rtl="0" eaLnBrk="1" latinLnBrk="1" hangingPunct="1"/>
                      <a:r>
                        <a:rPr lang="en-US" altLang="ko-KR" sz="800" dirty="0">
                          <a:latin typeface="+mn-ea"/>
                          <a:ea typeface="+mn-ea"/>
                        </a:rPr>
                        <a:t>  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초대 메일이 발송된다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 marL="19050" marR="19050" marT="45709" marB="45709" horzOverflow="overflow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7255434"/>
                  </a:ext>
                </a:extLst>
              </a:tr>
              <a:tr h="9115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⑤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9050" marR="19050" marT="45709" marB="45709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프로젝트 추방 기능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r>
                        <a:rPr lang="en-US" altLang="ko-KR" sz="800" dirty="0">
                          <a:latin typeface="+mn-ea"/>
                          <a:ea typeface="+mn-ea"/>
                        </a:rPr>
                        <a:t>   :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선택한 사용자를 프로젝트에서 추방한다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 marL="19050" marR="19050" marT="45709" marB="45709" horzOverflow="overflow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1551067"/>
                  </a:ext>
                </a:extLst>
              </a:tr>
              <a:tr h="80181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⑥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9050" marR="19050" marT="45709" marB="45709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프로젝트 관리자 위임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r>
                        <a:rPr lang="en-US" altLang="ko-KR" sz="800" dirty="0">
                          <a:latin typeface="+mn-ea"/>
                          <a:ea typeface="+mn-ea"/>
                        </a:rPr>
                        <a:t>   :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선택한 사용자에게 관리자를 위임한다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 marL="19050" marR="19050" marT="45709" marB="45709" horzOverflow="overflow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6133020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391938DD-362A-490D-9689-5252AEF207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4137" y="1532307"/>
            <a:ext cx="7094092" cy="4542639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50" name="사각형: 둥근 모서리 149">
            <a:extLst>
              <a:ext uri="{FF2B5EF4-FFF2-40B4-BE49-F238E27FC236}">
                <a16:creationId xmlns:a16="http://schemas.microsoft.com/office/drawing/2014/main" id="{9DBEB448-F9D7-4112-9F3E-3044173D9617}"/>
              </a:ext>
            </a:extLst>
          </p:cNvPr>
          <p:cNvSpPr/>
          <p:nvPr/>
        </p:nvSpPr>
        <p:spPr>
          <a:xfrm>
            <a:off x="1781789" y="3194580"/>
            <a:ext cx="145951" cy="678730"/>
          </a:xfrm>
          <a:prstGeom prst="roundRect">
            <a:avLst/>
          </a:prstGeom>
          <a:solidFill>
            <a:srgbClr val="808080"/>
          </a:solidFill>
          <a:ln w="127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DB966636-6E41-4E89-886D-E5ED7EDC4C7C}"/>
              </a:ext>
            </a:extLst>
          </p:cNvPr>
          <p:cNvSpPr txBox="1"/>
          <p:nvPr/>
        </p:nvSpPr>
        <p:spPr>
          <a:xfrm>
            <a:off x="1685246" y="3324199"/>
            <a:ext cx="219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+mj-lt"/>
              </a:rPr>
              <a:t>&lt;</a:t>
            </a:r>
            <a:endParaRPr lang="ko-KR" altLang="en-US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09" name="그림 108">
            <a:extLst>
              <a:ext uri="{FF2B5EF4-FFF2-40B4-BE49-F238E27FC236}">
                <a16:creationId xmlns:a16="http://schemas.microsoft.com/office/drawing/2014/main" id="{3AD592F2-F093-4A68-BCDB-C59ED3C655F5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577385" y="2645470"/>
            <a:ext cx="162910" cy="1157594"/>
          </a:xfrm>
          <a:prstGeom prst="rect">
            <a:avLst/>
          </a:prstGeom>
        </p:spPr>
      </p:pic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2DCD42FF-D850-44F6-B8C7-90FE6A48622C}"/>
              </a:ext>
            </a:extLst>
          </p:cNvPr>
          <p:cNvSpPr/>
          <p:nvPr/>
        </p:nvSpPr>
        <p:spPr>
          <a:xfrm>
            <a:off x="680813" y="531611"/>
            <a:ext cx="39626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1"/>
            <a:r>
              <a:rPr lang="en-US" altLang="ko-KR" sz="1100" dirty="0">
                <a:latin typeface="+mn-ea"/>
              </a:rPr>
              <a:t>6-1</a:t>
            </a:r>
            <a:endParaRPr lang="ko-KR" altLang="en-US" sz="1100" dirty="0">
              <a:latin typeface="+mn-ea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00755384-A580-444D-A9A1-E306AD69609D}"/>
              </a:ext>
            </a:extLst>
          </p:cNvPr>
          <p:cNvSpPr/>
          <p:nvPr/>
        </p:nvSpPr>
        <p:spPr>
          <a:xfrm>
            <a:off x="2474205" y="531611"/>
            <a:ext cx="704039" cy="261610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r>
              <a:rPr lang="en-US" altLang="ko-KR" sz="1100" dirty="0">
                <a:latin typeface="맑은 고딕"/>
                <a:ea typeface="맑은 고딕"/>
              </a:rPr>
              <a:t>V-RE-11</a:t>
            </a:r>
            <a:endParaRPr lang="en-US" altLang="ko-KR" sz="1100" dirty="0">
              <a:latin typeface="+mn-ea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0E21392B-30F3-494F-93D4-DA533678A84D}"/>
              </a:ext>
            </a:extLst>
          </p:cNvPr>
          <p:cNvSpPr/>
          <p:nvPr/>
        </p:nvSpPr>
        <p:spPr>
          <a:xfrm>
            <a:off x="5735791" y="531611"/>
            <a:ext cx="108074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100" dirty="0">
                <a:solidFill>
                  <a:srgbClr val="000000"/>
                </a:solidFill>
                <a:latin typeface="맑은 고딕" panose="020B0503020000020004" pitchFamily="50" charset="-127"/>
              </a:rPr>
              <a:t>프로젝트 공유</a:t>
            </a:r>
            <a:endParaRPr lang="en-US" altLang="ko-KR" sz="1100" dirty="0">
              <a:latin typeface="+mn-ea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EC15421D-9760-44F9-A046-318F7A49E2AB}"/>
              </a:ext>
            </a:extLst>
          </p:cNvPr>
          <p:cNvSpPr/>
          <p:nvPr/>
        </p:nvSpPr>
        <p:spPr>
          <a:xfrm>
            <a:off x="9517679" y="531611"/>
            <a:ext cx="89639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ea typeface="맑은 고딕"/>
              </a:rPr>
              <a:t>F-RE-01-14</a:t>
            </a:r>
            <a:endParaRPr lang="en-US" altLang="ko-KR" sz="1100" dirty="0">
              <a:latin typeface="+mn-ea"/>
            </a:endParaRPr>
          </a:p>
        </p:txBody>
      </p:sp>
      <p:pic>
        <p:nvPicPr>
          <p:cNvPr id="114" name="그림 113">
            <a:extLst>
              <a:ext uri="{FF2B5EF4-FFF2-40B4-BE49-F238E27FC236}">
                <a16:creationId xmlns:a16="http://schemas.microsoft.com/office/drawing/2014/main" id="{64644D62-1D30-43D5-B641-76439124EC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5023" y="1308484"/>
            <a:ext cx="8322350" cy="238325"/>
          </a:xfrm>
          <a:prstGeom prst="rect">
            <a:avLst/>
          </a:prstGeom>
        </p:spPr>
      </p:pic>
      <p:pic>
        <p:nvPicPr>
          <p:cNvPr id="116" name="그림 115">
            <a:extLst>
              <a:ext uri="{FF2B5EF4-FFF2-40B4-BE49-F238E27FC236}">
                <a16:creationId xmlns:a16="http://schemas.microsoft.com/office/drawing/2014/main" id="{F486FEF4-27B4-4EF5-A525-CD006E69C5F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96" b="1"/>
          <a:stretch/>
        </p:blipFill>
        <p:spPr>
          <a:xfrm>
            <a:off x="594709" y="1541247"/>
            <a:ext cx="1219301" cy="4547287"/>
          </a:xfrm>
          <a:prstGeom prst="rect">
            <a:avLst/>
          </a:prstGeom>
        </p:spPr>
      </p:pic>
      <p:pic>
        <p:nvPicPr>
          <p:cNvPr id="2" name="그림 3">
            <a:extLst>
              <a:ext uri="{FF2B5EF4-FFF2-40B4-BE49-F238E27FC236}">
                <a16:creationId xmlns:a16="http://schemas.microsoft.com/office/drawing/2014/main" id="{7E526852-0735-44D3-A8B4-5BE1EE314B5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77632" y="5574786"/>
            <a:ext cx="5321595" cy="510800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1AF520C3-D6E9-4708-8D92-6E60AEDFCCDF}"/>
              </a:ext>
            </a:extLst>
          </p:cNvPr>
          <p:cNvSpPr/>
          <p:nvPr/>
        </p:nvSpPr>
        <p:spPr bwMode="auto">
          <a:xfrm>
            <a:off x="3850423" y="1323415"/>
            <a:ext cx="303206" cy="214250"/>
          </a:xfrm>
          <a:prstGeom prst="rect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2700" algn="ctr" rotWithShape="0">
                    <a:srgbClr val="9CA8B6"/>
                  </a:outerShdw>
                </a:effectLst>
              </a14:hiddenEffects>
            </a:ext>
          </a:extLst>
        </p:spPr>
        <p:txBody>
          <a:bodyPr vert="horz" wrap="none" lIns="51435" tIns="25718" rIns="51435" bIns="25718" numCol="1" rtlCol="0" anchor="t" anchorCtr="0" compatLnSpc="1">
            <a:prstTxWarp prst="textNoShape">
              <a:avLst/>
            </a:prstTxWarp>
            <a:noAutofit/>
          </a:bodyPr>
          <a:lstStyle/>
          <a:p>
            <a:pPr marL="42863" indent="-42863" fontAlgn="base" latinLnBrk="0">
              <a:spcBef>
                <a:spcPct val="25000"/>
              </a:spcBef>
              <a:spcAft>
                <a:spcPct val="0"/>
              </a:spcAft>
              <a:buClr>
                <a:srgbClr val="718797"/>
              </a:buClr>
              <a:buSzPct val="80000"/>
            </a:pPr>
            <a:endParaRPr kumimoji="1" lang="ko-KR" altLang="en-US" sz="563">
              <a:solidFill>
                <a:prstClr val="black"/>
              </a:solidFill>
              <a:latin typeface="+mn-ea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6DD2627F-8BDF-4697-8B1A-DA68D282E10E}"/>
              </a:ext>
            </a:extLst>
          </p:cNvPr>
          <p:cNvSpPr/>
          <p:nvPr/>
        </p:nvSpPr>
        <p:spPr>
          <a:xfrm>
            <a:off x="1799535" y="1541247"/>
            <a:ext cx="7108978" cy="4547287"/>
          </a:xfrm>
          <a:prstGeom prst="rect">
            <a:avLst/>
          </a:prstGeom>
          <a:solidFill>
            <a:schemeClr val="tx1">
              <a:lumMod val="95000"/>
              <a:lumOff val="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5" name="그림 44" descr="테이블이(가) 표시된 사진&#10;&#10;자동 생성된 설명">
            <a:extLst>
              <a:ext uri="{FF2B5EF4-FFF2-40B4-BE49-F238E27FC236}">
                <a16:creationId xmlns:a16="http://schemas.microsoft.com/office/drawing/2014/main" id="{0AF6E2AF-2740-4397-A4AF-D81AD3C3D04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8850" y="2590664"/>
            <a:ext cx="3909933" cy="2432408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A65860B2-A97C-40AD-AD78-413FA5CBFC0E}"/>
              </a:ext>
            </a:extLst>
          </p:cNvPr>
          <p:cNvSpPr/>
          <p:nvPr/>
        </p:nvSpPr>
        <p:spPr bwMode="auto">
          <a:xfrm>
            <a:off x="3091417" y="2571868"/>
            <a:ext cx="3927365" cy="2451204"/>
          </a:xfrm>
          <a:prstGeom prst="rect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2700" algn="ctr" rotWithShape="0">
                    <a:srgbClr val="9CA8B6"/>
                  </a:outerShdw>
                </a:effectLst>
              </a14:hiddenEffects>
            </a:ext>
          </a:extLst>
        </p:spPr>
        <p:txBody>
          <a:bodyPr vert="horz" wrap="none" lIns="51435" tIns="25718" rIns="51435" bIns="25718" numCol="1" rtlCol="0" anchor="t" anchorCtr="0" compatLnSpc="1">
            <a:prstTxWarp prst="textNoShape">
              <a:avLst/>
            </a:prstTxWarp>
            <a:noAutofit/>
          </a:bodyPr>
          <a:lstStyle/>
          <a:p>
            <a:pPr marL="42863" indent="-42863" fontAlgn="base" latinLnBrk="0">
              <a:spcBef>
                <a:spcPct val="25000"/>
              </a:spcBef>
              <a:spcAft>
                <a:spcPct val="0"/>
              </a:spcAft>
              <a:buClr>
                <a:srgbClr val="718797"/>
              </a:buClr>
              <a:buSzPct val="80000"/>
            </a:pPr>
            <a:endParaRPr kumimoji="1" lang="ko-KR" altLang="en-US" sz="563">
              <a:solidFill>
                <a:prstClr val="black"/>
              </a:solidFill>
              <a:latin typeface="+mn-ea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364D6253-37C5-46F5-9B07-FA12E324FBE5}"/>
              </a:ext>
            </a:extLst>
          </p:cNvPr>
          <p:cNvGrpSpPr/>
          <p:nvPr/>
        </p:nvGrpSpPr>
        <p:grpSpPr>
          <a:xfrm>
            <a:off x="3800919" y="1118414"/>
            <a:ext cx="388720" cy="214250"/>
            <a:chOff x="4727047" y="5307508"/>
            <a:chExt cx="388720" cy="215444"/>
          </a:xfrm>
        </p:grpSpPr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E33EE05B-9CD6-44EF-9C3B-0FF827065301}"/>
                </a:ext>
              </a:extLst>
            </p:cNvPr>
            <p:cNvSpPr/>
            <p:nvPr/>
          </p:nvSpPr>
          <p:spPr>
            <a:xfrm>
              <a:off x="4831407" y="5317535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glow rad="50800">
                <a:srgbClr val="FF0000">
                  <a:alpha val="30000"/>
                </a:srgbClr>
              </a:glo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000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" name="TextBox 27">
              <a:extLst>
                <a:ext uri="{FF2B5EF4-FFF2-40B4-BE49-F238E27FC236}">
                  <a16:creationId xmlns:a16="http://schemas.microsoft.com/office/drawing/2014/main" id="{E6898E99-9C52-4886-A1CA-F51C275FC606}"/>
                </a:ext>
              </a:extLst>
            </p:cNvPr>
            <p:cNvSpPr txBox="1"/>
            <p:nvPr/>
          </p:nvSpPr>
          <p:spPr>
            <a:xfrm>
              <a:off x="4727047" y="5307508"/>
              <a:ext cx="38872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  <a:endParaRPr lang="ko-KR" altLang="en-US" sz="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30" name="그림 29">
            <a:extLst>
              <a:ext uri="{FF2B5EF4-FFF2-40B4-BE49-F238E27FC236}">
                <a16:creationId xmlns:a16="http://schemas.microsoft.com/office/drawing/2014/main" id="{1E65F5D2-0097-4E61-B9F7-3168BFD5CE0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14423" y="2622650"/>
            <a:ext cx="247685" cy="134405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C12957B4-431A-4861-A1AB-81A84710831C}"/>
              </a:ext>
            </a:extLst>
          </p:cNvPr>
          <p:cNvPicPr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3178244" y="2871030"/>
            <a:ext cx="3708487" cy="211150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0C8009B-4A9A-4B3F-A5D5-4BE95E483A9C}"/>
              </a:ext>
            </a:extLst>
          </p:cNvPr>
          <p:cNvSpPr txBox="1"/>
          <p:nvPr/>
        </p:nvSpPr>
        <p:spPr>
          <a:xfrm>
            <a:off x="3801346" y="1313619"/>
            <a:ext cx="38985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>
                <a:solidFill>
                  <a:schemeClr val="bg1"/>
                </a:solidFill>
              </a:rPr>
              <a:t>공유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E5A2C645-1507-4747-A783-3BCD8667337C}"/>
              </a:ext>
            </a:extLst>
          </p:cNvPr>
          <p:cNvSpPr txBox="1"/>
          <p:nvPr/>
        </p:nvSpPr>
        <p:spPr>
          <a:xfrm>
            <a:off x="4123194" y="1313110"/>
            <a:ext cx="38985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>
                <a:solidFill>
                  <a:schemeClr val="bg1"/>
                </a:solidFill>
              </a:rPr>
              <a:t>설정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EDFFB79-8E05-48FD-9082-6E57FC96710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137237" y="2622650"/>
            <a:ext cx="879907" cy="13440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9E23C3B-8260-4DA2-B60A-3B5FC3994018}"/>
              </a:ext>
            </a:extLst>
          </p:cNvPr>
          <p:cNvSpPr txBox="1"/>
          <p:nvPr/>
        </p:nvSpPr>
        <p:spPr>
          <a:xfrm>
            <a:off x="3059523" y="2568687"/>
            <a:ext cx="9989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/>
              <a:t>프로젝트 공유</a:t>
            </a:r>
          </a:p>
        </p:txBody>
      </p:sp>
      <p:graphicFrame>
        <p:nvGraphicFramePr>
          <p:cNvPr id="92" name="Group 8">
            <a:extLst>
              <a:ext uri="{FF2B5EF4-FFF2-40B4-BE49-F238E27FC236}">
                <a16:creationId xmlns:a16="http://schemas.microsoft.com/office/drawing/2014/main" id="{648FECB3-23E3-49F2-99C6-5D8D6826DB1A}"/>
              </a:ext>
            </a:extLst>
          </p:cNvPr>
          <p:cNvGraphicFramePr>
            <a:graphicFrameLocks noGrp="1"/>
          </p:cNvGraphicFramePr>
          <p:nvPr/>
        </p:nvGraphicFramePr>
        <p:xfrm>
          <a:off x="3334994" y="3277944"/>
          <a:ext cx="3531052" cy="1077600"/>
        </p:xfrm>
        <a:graphic>
          <a:graphicData uri="http://schemas.openxmlformats.org/drawingml/2006/table">
            <a:tbl>
              <a:tblPr/>
              <a:tblGrid>
                <a:gridCol w="338437">
                  <a:extLst>
                    <a:ext uri="{9D8B030D-6E8A-4147-A177-3AD203B41FA5}">
                      <a16:colId xmlns:a16="http://schemas.microsoft.com/office/drawing/2014/main" val="3272789987"/>
                    </a:ext>
                  </a:extLst>
                </a:gridCol>
                <a:gridCol w="11776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149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7663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바탕체" panose="02030609000101010101" pitchFamily="17" charset="-127"/>
                      </a:endParaRPr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바탕체" panose="02030609000101010101" pitchFamily="17" charset="-127"/>
                        </a:rPr>
                        <a:t>이름</a:t>
                      </a:r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바탕체" panose="02030609000101010101" pitchFamily="17" charset="-127"/>
                        </a:rPr>
                        <a:t>아이디</a:t>
                      </a:r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110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바탕체" panose="02030609000101010101" pitchFamily="17" charset="-127"/>
                      </a:endParaRPr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바탕체" panose="02030609000101010101" pitchFamily="17" charset="-127"/>
                        </a:rPr>
                        <a:t>박민수</a:t>
                      </a:r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바탕체" panose="02030609000101010101" pitchFamily="17" charset="-127"/>
                        </a:rPr>
                        <a:t>pms@naveer.com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바탕체" panose="02030609000101010101" pitchFamily="17" charset="-127"/>
                      </a:endParaRPr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110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바탕체" panose="02030609000101010101" pitchFamily="17" charset="-127"/>
                      </a:endParaRPr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바탕체" panose="02030609000101010101" pitchFamily="17" charset="-127"/>
                        </a:rPr>
                        <a:t>이기자</a:t>
                      </a:r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바탕체" panose="02030609000101010101" pitchFamily="17" charset="-127"/>
                        </a:rPr>
                        <a:t>egj@sootechsys.co.kr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바탕체" panose="02030609000101010101" pitchFamily="17" charset="-127"/>
                      </a:endParaRPr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110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바탕체" panose="02030609000101010101" pitchFamily="17" charset="-127"/>
                      </a:endParaRPr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바탕체" panose="02030609000101010101" pitchFamily="17" charset="-127"/>
                        </a:rPr>
                        <a:t>김지수</a:t>
                      </a:r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바탕체" panose="02030609000101010101" pitchFamily="17" charset="-127"/>
                        </a:rPr>
                        <a:t>kjs@gmaiil.com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바탕체" panose="02030609000101010101" pitchFamily="17" charset="-127"/>
                      </a:endParaRPr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110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바탕체" panose="02030609000101010101" pitchFamily="17" charset="-127"/>
                      </a:endParaRPr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바탕체" panose="02030609000101010101" pitchFamily="17" charset="-127"/>
                        </a:rPr>
                        <a:t>홍길동</a:t>
                      </a:r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charset="-127"/>
                          <a:ea typeface="굴림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바탕체" panose="02030609000101010101" pitchFamily="17" charset="-127"/>
                        </a:rPr>
                        <a:t>hjdd@gmail.com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바탕체" panose="02030609000101010101" pitchFamily="17" charset="-127"/>
                      </a:endParaRPr>
                    </a:p>
                  </a:txBody>
                  <a:tcPr marL="36000" marR="36000" marT="46800" marB="46800" anchor="ctr" horzOverflow="overflow">
                    <a:lnL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93" name="Rectangle 124">
            <a:extLst>
              <a:ext uri="{FF2B5EF4-FFF2-40B4-BE49-F238E27FC236}">
                <a16:creationId xmlns:a16="http://schemas.microsoft.com/office/drawing/2014/main" id="{AD0A8004-43EC-4BA2-B1BF-7EEDB64CBD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7428" y="2862471"/>
            <a:ext cx="449467" cy="20161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algn="ctr">
            <a:solidFill>
              <a:srgbClr val="808080"/>
            </a:solidFill>
            <a:miter lim="800000"/>
            <a:headEnd/>
            <a:tailEnd/>
          </a:ln>
          <a:effectLst/>
        </p:spPr>
        <p:txBody>
          <a:bodyPr wrap="none" lIns="36000" tIns="36000" rIns="36000" bIns="3600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800" dirty="0"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위임</a:t>
            </a:r>
          </a:p>
        </p:txBody>
      </p:sp>
      <p:sp>
        <p:nvSpPr>
          <p:cNvPr id="94" name="Rectangle 124">
            <a:extLst>
              <a:ext uri="{FF2B5EF4-FFF2-40B4-BE49-F238E27FC236}">
                <a16:creationId xmlns:a16="http://schemas.microsoft.com/office/drawing/2014/main" id="{E6FAB0EC-566B-4596-8234-619E441157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06316" y="2862471"/>
            <a:ext cx="449467" cy="20161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algn="ctr">
            <a:solidFill>
              <a:srgbClr val="808080"/>
            </a:solidFill>
            <a:miter lim="800000"/>
            <a:headEnd/>
            <a:tailEnd/>
          </a:ln>
          <a:effectLst/>
        </p:spPr>
        <p:txBody>
          <a:bodyPr wrap="none" lIns="36000" tIns="36000" rIns="36000" bIns="3600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800" dirty="0"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추방</a:t>
            </a:r>
          </a:p>
        </p:txBody>
      </p:sp>
      <p:graphicFrame>
        <p:nvGraphicFramePr>
          <p:cNvPr id="95" name="Group 234">
            <a:extLst>
              <a:ext uri="{FF2B5EF4-FFF2-40B4-BE49-F238E27FC236}">
                <a16:creationId xmlns:a16="http://schemas.microsoft.com/office/drawing/2014/main" id="{6C9D47A3-7A23-4404-93CA-C29858165598}"/>
              </a:ext>
            </a:extLst>
          </p:cNvPr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6744749" y="3496113"/>
          <a:ext cx="112009" cy="872734"/>
        </p:xfrm>
        <a:graphic>
          <a:graphicData uri="http://schemas.openxmlformats.org/drawingml/2006/table">
            <a:tbl>
              <a:tblPr/>
              <a:tblGrid>
                <a:gridCol w="1120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9502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Wingdings 3" pitchFamily="18" charset="2"/>
                          <a:ea typeface="ＭＳ Ｐゴシック" pitchFamily="34" charset="-128"/>
                          <a:cs typeface="Tahoma" pitchFamily="34" charset="0"/>
                          <a:sym typeface="Wingdings 3" pitchFamily="18" charset="2"/>
                        </a:rPr>
                        <a:t></a:t>
                      </a:r>
                    </a:p>
                  </a:txBody>
                  <a:tcPr marL="36000" marR="36000" marT="36008" marB="36008" anchor="ctr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9502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CA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ＭＳ Ｐゴシック" pitchFamily="34" charset="-128"/>
                        <a:cs typeface="Tahoma" pitchFamily="34" charset="0"/>
                      </a:endParaRPr>
                    </a:p>
                  </a:txBody>
                  <a:tcPr marL="36000" marR="36000" marT="36008" marB="36008" anchor="ctr" horzOverflow="overflow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rgbClr val="F2F2F2"/>
                        </a:gs>
                        <a:gs pos="89999">
                          <a:srgbClr val="BFBFBF"/>
                        </a:gs>
                        <a:gs pos="100000">
                          <a:srgbClr val="606060"/>
                        </a:gs>
                      </a:gsLst>
                      <a:lin ang="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0926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CA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ＭＳ Ｐゴシック" pitchFamily="34" charset="-128"/>
                        <a:cs typeface="Tahoma" pitchFamily="34" charset="0"/>
                      </a:endParaRPr>
                    </a:p>
                  </a:txBody>
                  <a:tcPr marL="36000" marR="36000" marT="36008" marB="36008" anchor="ctr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9502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Wingdings 3" pitchFamily="18" charset="2"/>
                          <a:ea typeface="ＭＳ Ｐゴシック" pitchFamily="34" charset="-128"/>
                          <a:cs typeface="Tahoma" pitchFamily="34" charset="0"/>
                          <a:sym typeface="Wingdings 3" pitchFamily="18" charset="2"/>
                        </a:rPr>
                        <a:t></a:t>
                      </a:r>
                    </a:p>
                  </a:txBody>
                  <a:tcPr marL="36000" marR="36000" marT="36008" marB="36008" anchor="ctr"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866245FB-44C4-475A-8231-54C1CDF87439}"/>
              </a:ext>
            </a:extLst>
          </p:cNvPr>
          <p:cNvSpPr/>
          <p:nvPr/>
        </p:nvSpPr>
        <p:spPr>
          <a:xfrm>
            <a:off x="3460326" y="3549175"/>
            <a:ext cx="93018" cy="9334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1600" b="1" dirty="0"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7621CFBF-759F-4771-A096-1FAB80A355C9}"/>
              </a:ext>
            </a:extLst>
          </p:cNvPr>
          <p:cNvSpPr/>
          <p:nvPr/>
        </p:nvSpPr>
        <p:spPr>
          <a:xfrm>
            <a:off x="3461592" y="3765199"/>
            <a:ext cx="93018" cy="9334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1600" b="1" dirty="0"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510EF765-42E0-421E-9E12-7902FADEFB37}"/>
              </a:ext>
            </a:extLst>
          </p:cNvPr>
          <p:cNvSpPr/>
          <p:nvPr/>
        </p:nvSpPr>
        <p:spPr>
          <a:xfrm>
            <a:off x="3460326" y="3981223"/>
            <a:ext cx="93018" cy="9334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1600" b="1" dirty="0"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46D594B1-0A63-4E3E-9B1A-DF469F48DFC8}"/>
              </a:ext>
            </a:extLst>
          </p:cNvPr>
          <p:cNvSpPr/>
          <p:nvPr/>
        </p:nvSpPr>
        <p:spPr>
          <a:xfrm>
            <a:off x="3460326" y="4197247"/>
            <a:ext cx="93018" cy="9334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1600" b="1" dirty="0"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51ADE311-5C76-433A-B275-620038262FED}"/>
              </a:ext>
            </a:extLst>
          </p:cNvPr>
          <p:cNvSpPr txBox="1"/>
          <p:nvPr/>
        </p:nvSpPr>
        <p:spPr>
          <a:xfrm>
            <a:off x="3262295" y="3001347"/>
            <a:ext cx="90281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/>
              <a:t>▪ 사용자 목록</a:t>
            </a:r>
          </a:p>
        </p:txBody>
      </p:sp>
      <p:sp>
        <p:nvSpPr>
          <p:cNvPr id="126" name="Rectangle 124">
            <a:extLst>
              <a:ext uri="{FF2B5EF4-FFF2-40B4-BE49-F238E27FC236}">
                <a16:creationId xmlns:a16="http://schemas.microsoft.com/office/drawing/2014/main" id="{11D660AB-DF3C-4E78-AD16-54ED088163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86160" y="2862471"/>
            <a:ext cx="449467" cy="20161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algn="ctr">
            <a:solidFill>
              <a:srgbClr val="808080"/>
            </a:solidFill>
            <a:miter lim="800000"/>
            <a:headEnd/>
            <a:tailEnd/>
          </a:ln>
          <a:effectLst/>
        </p:spPr>
        <p:txBody>
          <a:bodyPr wrap="none" lIns="36000" tIns="36000" rIns="36000" bIns="3600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800" dirty="0"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초대</a:t>
            </a:r>
          </a:p>
        </p:txBody>
      </p:sp>
      <p:pic>
        <p:nvPicPr>
          <p:cNvPr id="127" name="그림 126">
            <a:extLst>
              <a:ext uri="{FF2B5EF4-FFF2-40B4-BE49-F238E27FC236}">
                <a16:creationId xmlns:a16="http://schemas.microsoft.com/office/drawing/2014/main" id="{594FD223-A273-441B-84F0-6332741CC2F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987878" y="1047218"/>
            <a:ext cx="2030904" cy="13496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8" name="그림 127">
            <a:extLst>
              <a:ext uri="{FF2B5EF4-FFF2-40B4-BE49-F238E27FC236}">
                <a16:creationId xmlns:a16="http://schemas.microsoft.com/office/drawing/2014/main" id="{98DD171E-C7C9-4BFA-8317-F3FC82F5F43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479440" y="1474115"/>
            <a:ext cx="1047780" cy="209579"/>
          </a:xfrm>
          <a:prstGeom prst="rect">
            <a:avLst/>
          </a:prstGeom>
        </p:spPr>
      </p:pic>
      <p:pic>
        <p:nvPicPr>
          <p:cNvPr id="129" name="그림 128">
            <a:extLst>
              <a:ext uri="{FF2B5EF4-FFF2-40B4-BE49-F238E27FC236}">
                <a16:creationId xmlns:a16="http://schemas.microsoft.com/office/drawing/2014/main" id="{351F885A-151C-4911-B7E7-F15A508FE3D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516027" y="1963467"/>
            <a:ext cx="1047780" cy="324318"/>
          </a:xfrm>
          <a:prstGeom prst="rect">
            <a:avLst/>
          </a:prstGeom>
        </p:spPr>
      </p:pic>
      <p:sp>
        <p:nvSpPr>
          <p:cNvPr id="130" name="Rectangle 124">
            <a:extLst>
              <a:ext uri="{FF2B5EF4-FFF2-40B4-BE49-F238E27FC236}">
                <a16:creationId xmlns:a16="http://schemas.microsoft.com/office/drawing/2014/main" id="{8F98DD77-40E7-4FD2-B9C0-8A3487B111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27219" y="2110591"/>
            <a:ext cx="382183" cy="17866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algn="ctr">
            <a:solidFill>
              <a:srgbClr val="808080"/>
            </a:solidFill>
            <a:miter lim="800000"/>
            <a:headEnd/>
            <a:tailEnd/>
          </a:ln>
          <a:effectLst/>
        </p:spPr>
        <p:txBody>
          <a:bodyPr wrap="none" lIns="36000" tIns="36000" rIns="36000" bIns="3600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800" dirty="0"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초대</a:t>
            </a: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18F152C2-FE3E-4BEE-B551-4DF7CB341CFF}"/>
              </a:ext>
            </a:extLst>
          </p:cNvPr>
          <p:cNvSpPr/>
          <p:nvPr/>
        </p:nvSpPr>
        <p:spPr bwMode="auto">
          <a:xfrm>
            <a:off x="4978734" y="1049094"/>
            <a:ext cx="2040048" cy="1356689"/>
          </a:xfrm>
          <a:prstGeom prst="rect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2700" algn="ctr" rotWithShape="0">
                    <a:srgbClr val="9CA8B6"/>
                  </a:outerShdw>
                </a:effectLst>
              </a14:hiddenEffects>
            </a:ext>
          </a:extLst>
        </p:spPr>
        <p:txBody>
          <a:bodyPr vert="horz" wrap="none" lIns="51435" tIns="25718" rIns="51435" bIns="25718" numCol="1" rtlCol="0" anchor="t" anchorCtr="0" compatLnSpc="1">
            <a:prstTxWarp prst="textNoShape">
              <a:avLst/>
            </a:prstTxWarp>
            <a:noAutofit/>
          </a:bodyPr>
          <a:lstStyle/>
          <a:p>
            <a:pPr marL="42863" indent="-42863" fontAlgn="base" latinLnBrk="0">
              <a:spcBef>
                <a:spcPct val="25000"/>
              </a:spcBef>
              <a:spcAft>
                <a:spcPct val="0"/>
              </a:spcAft>
              <a:buClr>
                <a:srgbClr val="718797"/>
              </a:buClr>
              <a:buSzPct val="80000"/>
            </a:pPr>
            <a:endParaRPr kumimoji="1" lang="ko-KR" altLang="en-US" sz="563">
              <a:solidFill>
                <a:prstClr val="black"/>
              </a:solidFill>
              <a:latin typeface="+mn-ea"/>
            </a:endParaRPr>
          </a:p>
        </p:txBody>
      </p:sp>
      <p:pic>
        <p:nvPicPr>
          <p:cNvPr id="137" name="그림 136">
            <a:extLst>
              <a:ext uri="{FF2B5EF4-FFF2-40B4-BE49-F238E27FC236}">
                <a16:creationId xmlns:a16="http://schemas.microsoft.com/office/drawing/2014/main" id="{B41F3BC2-1A2C-4385-B44F-5CA42C865B23}"/>
              </a:ext>
            </a:extLst>
          </p:cNvPr>
          <p:cNvPicPr>
            <a:picLocks/>
          </p:cNvPicPr>
          <p:nvPr/>
        </p:nvPicPr>
        <p:blipFill>
          <a:blip r:embed="rId12"/>
          <a:stretch>
            <a:fillRect/>
          </a:stretch>
        </p:blipFill>
        <p:spPr>
          <a:xfrm>
            <a:off x="5010658" y="1142398"/>
            <a:ext cx="874275" cy="181017"/>
          </a:xfrm>
          <a:prstGeom prst="rect">
            <a:avLst/>
          </a:prstGeom>
        </p:spPr>
      </p:pic>
      <p:sp>
        <p:nvSpPr>
          <p:cNvPr id="138" name="TextBox 137">
            <a:extLst>
              <a:ext uri="{FF2B5EF4-FFF2-40B4-BE49-F238E27FC236}">
                <a16:creationId xmlns:a16="http://schemas.microsoft.com/office/drawing/2014/main" id="{973378E4-D821-4586-8FCB-66ADEE5A9B6E}"/>
              </a:ext>
            </a:extLst>
          </p:cNvPr>
          <p:cNvSpPr txBox="1"/>
          <p:nvPr/>
        </p:nvSpPr>
        <p:spPr>
          <a:xfrm>
            <a:off x="4954833" y="1076314"/>
            <a:ext cx="9989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/>
              <a:t>프로젝트 초대</a:t>
            </a:r>
          </a:p>
        </p:txBody>
      </p:sp>
      <p:sp>
        <p:nvSpPr>
          <p:cNvPr id="140" name="Rectangle 124">
            <a:extLst>
              <a:ext uri="{FF2B5EF4-FFF2-40B4-BE49-F238E27FC236}">
                <a16:creationId xmlns:a16="http://schemas.microsoft.com/office/drawing/2014/main" id="{698B69DA-07FD-4914-B708-BC81A1ED65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0" y="2110591"/>
            <a:ext cx="382183" cy="17866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algn="ctr">
            <a:solidFill>
              <a:srgbClr val="808080"/>
            </a:solidFill>
            <a:miter lim="800000"/>
            <a:headEnd/>
            <a:tailEnd/>
          </a:ln>
          <a:effectLst/>
        </p:spPr>
        <p:txBody>
          <a:bodyPr wrap="none" lIns="36000" tIns="36000" rIns="36000" bIns="3600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800" dirty="0"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취소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0F818577-A0FA-49B3-8D5C-6E496BF75D6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078724" y="1498821"/>
            <a:ext cx="1906502" cy="306950"/>
          </a:xfrm>
          <a:prstGeom prst="rect">
            <a:avLst/>
          </a:prstGeom>
        </p:spPr>
      </p:pic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5B5D51B0-02ED-4CA4-A893-9A5E210D3479}"/>
              </a:ext>
            </a:extLst>
          </p:cNvPr>
          <p:cNvCxnSpPr>
            <a:cxnSpLocks/>
          </p:cNvCxnSpPr>
          <p:nvPr/>
        </p:nvCxnSpPr>
        <p:spPr>
          <a:xfrm flipV="1">
            <a:off x="5566416" y="2396844"/>
            <a:ext cx="0" cy="46562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2" name="그룹 141">
            <a:extLst>
              <a:ext uri="{FF2B5EF4-FFF2-40B4-BE49-F238E27FC236}">
                <a16:creationId xmlns:a16="http://schemas.microsoft.com/office/drawing/2014/main" id="{B074093E-1E9B-482C-8566-96E2861FC283}"/>
              </a:ext>
            </a:extLst>
          </p:cNvPr>
          <p:cNvGrpSpPr/>
          <p:nvPr/>
        </p:nvGrpSpPr>
        <p:grpSpPr>
          <a:xfrm>
            <a:off x="5161749" y="2704343"/>
            <a:ext cx="388720" cy="214250"/>
            <a:chOff x="4727047" y="5307508"/>
            <a:chExt cx="388720" cy="215444"/>
          </a:xfrm>
        </p:grpSpPr>
        <p:sp>
          <p:nvSpPr>
            <p:cNvPr id="143" name="타원 142">
              <a:extLst>
                <a:ext uri="{FF2B5EF4-FFF2-40B4-BE49-F238E27FC236}">
                  <a16:creationId xmlns:a16="http://schemas.microsoft.com/office/drawing/2014/main" id="{5D87CB65-4E6C-47E8-813C-C3FA99DAE1FD}"/>
                </a:ext>
              </a:extLst>
            </p:cNvPr>
            <p:cNvSpPr/>
            <p:nvPr/>
          </p:nvSpPr>
          <p:spPr>
            <a:xfrm>
              <a:off x="4831407" y="5317535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glow rad="50800">
                <a:srgbClr val="FF0000">
                  <a:alpha val="30000"/>
                </a:srgbClr>
              </a:glo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000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4" name="TextBox 27">
              <a:extLst>
                <a:ext uri="{FF2B5EF4-FFF2-40B4-BE49-F238E27FC236}">
                  <a16:creationId xmlns:a16="http://schemas.microsoft.com/office/drawing/2014/main" id="{17F941D8-6FA5-46C3-9D43-44D003503719}"/>
                </a:ext>
              </a:extLst>
            </p:cNvPr>
            <p:cNvSpPr txBox="1"/>
            <p:nvPr/>
          </p:nvSpPr>
          <p:spPr>
            <a:xfrm>
              <a:off x="4727047" y="5307508"/>
              <a:ext cx="38872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</a:t>
              </a:r>
              <a:endParaRPr lang="ko-KR" altLang="en-US" sz="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45" name="그룹 144">
            <a:extLst>
              <a:ext uri="{FF2B5EF4-FFF2-40B4-BE49-F238E27FC236}">
                <a16:creationId xmlns:a16="http://schemas.microsoft.com/office/drawing/2014/main" id="{CD0D983E-A212-4822-9005-36C38D75398B}"/>
              </a:ext>
            </a:extLst>
          </p:cNvPr>
          <p:cNvGrpSpPr/>
          <p:nvPr/>
        </p:nvGrpSpPr>
        <p:grpSpPr>
          <a:xfrm>
            <a:off x="5822176" y="2694745"/>
            <a:ext cx="388720" cy="214250"/>
            <a:chOff x="4727047" y="5307508"/>
            <a:chExt cx="388720" cy="215444"/>
          </a:xfrm>
        </p:grpSpPr>
        <p:sp>
          <p:nvSpPr>
            <p:cNvPr id="146" name="타원 145">
              <a:extLst>
                <a:ext uri="{FF2B5EF4-FFF2-40B4-BE49-F238E27FC236}">
                  <a16:creationId xmlns:a16="http://schemas.microsoft.com/office/drawing/2014/main" id="{C1E0731C-8BD6-4E01-81F8-F8CAF25E9828}"/>
                </a:ext>
              </a:extLst>
            </p:cNvPr>
            <p:cNvSpPr/>
            <p:nvPr/>
          </p:nvSpPr>
          <p:spPr>
            <a:xfrm>
              <a:off x="4831407" y="5317535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glow rad="50800">
                <a:srgbClr val="FF0000">
                  <a:alpha val="30000"/>
                </a:srgbClr>
              </a:glo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000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7" name="TextBox 27">
              <a:extLst>
                <a:ext uri="{FF2B5EF4-FFF2-40B4-BE49-F238E27FC236}">
                  <a16:creationId xmlns:a16="http://schemas.microsoft.com/office/drawing/2014/main" id="{C47E6DB1-3B05-454A-844E-0A0B9AFF78F3}"/>
                </a:ext>
              </a:extLst>
            </p:cNvPr>
            <p:cNvSpPr txBox="1"/>
            <p:nvPr/>
          </p:nvSpPr>
          <p:spPr>
            <a:xfrm>
              <a:off x="4727047" y="5307508"/>
              <a:ext cx="38872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5</a:t>
              </a:r>
              <a:endParaRPr lang="ko-KR" altLang="en-US" sz="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48" name="그룹 147">
            <a:extLst>
              <a:ext uri="{FF2B5EF4-FFF2-40B4-BE49-F238E27FC236}">
                <a16:creationId xmlns:a16="http://schemas.microsoft.com/office/drawing/2014/main" id="{583647F5-8583-47BA-9EF3-A94C42AC0983}"/>
              </a:ext>
            </a:extLst>
          </p:cNvPr>
          <p:cNvGrpSpPr/>
          <p:nvPr/>
        </p:nvGrpSpPr>
        <p:grpSpPr>
          <a:xfrm>
            <a:off x="6442420" y="2693533"/>
            <a:ext cx="388720" cy="214250"/>
            <a:chOff x="4727047" y="5307508"/>
            <a:chExt cx="388720" cy="215444"/>
          </a:xfrm>
        </p:grpSpPr>
        <p:sp>
          <p:nvSpPr>
            <p:cNvPr id="149" name="타원 148">
              <a:extLst>
                <a:ext uri="{FF2B5EF4-FFF2-40B4-BE49-F238E27FC236}">
                  <a16:creationId xmlns:a16="http://schemas.microsoft.com/office/drawing/2014/main" id="{9A5D2C7F-9217-42EF-BAAC-450C86CD06A5}"/>
                </a:ext>
              </a:extLst>
            </p:cNvPr>
            <p:cNvSpPr/>
            <p:nvPr/>
          </p:nvSpPr>
          <p:spPr>
            <a:xfrm>
              <a:off x="4831407" y="5317535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glow rad="50800">
                <a:srgbClr val="FF0000">
                  <a:alpha val="30000"/>
                </a:srgbClr>
              </a:glo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000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2" name="TextBox 27">
              <a:extLst>
                <a:ext uri="{FF2B5EF4-FFF2-40B4-BE49-F238E27FC236}">
                  <a16:creationId xmlns:a16="http://schemas.microsoft.com/office/drawing/2014/main" id="{E2005E3E-DC76-4AF8-A55A-D50648373ABB}"/>
                </a:ext>
              </a:extLst>
            </p:cNvPr>
            <p:cNvSpPr txBox="1"/>
            <p:nvPr/>
          </p:nvSpPr>
          <p:spPr>
            <a:xfrm>
              <a:off x="4727047" y="5307508"/>
              <a:ext cx="38872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6</a:t>
              </a:r>
              <a:endParaRPr lang="ko-KR" altLang="en-US" sz="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53" name="그룹 152">
            <a:extLst>
              <a:ext uri="{FF2B5EF4-FFF2-40B4-BE49-F238E27FC236}">
                <a16:creationId xmlns:a16="http://schemas.microsoft.com/office/drawing/2014/main" id="{48D7811F-BEBB-465B-9679-BFE89214C1E0}"/>
              </a:ext>
            </a:extLst>
          </p:cNvPr>
          <p:cNvGrpSpPr/>
          <p:nvPr/>
        </p:nvGrpSpPr>
        <p:grpSpPr>
          <a:xfrm>
            <a:off x="2987920" y="2367158"/>
            <a:ext cx="388720" cy="214250"/>
            <a:chOff x="4727047" y="5307508"/>
            <a:chExt cx="388720" cy="215444"/>
          </a:xfrm>
        </p:grpSpPr>
        <p:sp>
          <p:nvSpPr>
            <p:cNvPr id="154" name="타원 153">
              <a:extLst>
                <a:ext uri="{FF2B5EF4-FFF2-40B4-BE49-F238E27FC236}">
                  <a16:creationId xmlns:a16="http://schemas.microsoft.com/office/drawing/2014/main" id="{F352294F-7C5C-45AE-A2BA-F0FDBD9DCB49}"/>
                </a:ext>
              </a:extLst>
            </p:cNvPr>
            <p:cNvSpPr/>
            <p:nvPr/>
          </p:nvSpPr>
          <p:spPr>
            <a:xfrm>
              <a:off x="4831407" y="5317535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glow rad="50800">
                <a:srgbClr val="FF0000">
                  <a:alpha val="30000"/>
                </a:srgbClr>
              </a:glo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000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5" name="TextBox 27">
              <a:extLst>
                <a:ext uri="{FF2B5EF4-FFF2-40B4-BE49-F238E27FC236}">
                  <a16:creationId xmlns:a16="http://schemas.microsoft.com/office/drawing/2014/main" id="{BDC37204-1EA4-4DF9-B374-1F6F0DC19E97}"/>
                </a:ext>
              </a:extLst>
            </p:cNvPr>
            <p:cNvSpPr txBox="1"/>
            <p:nvPr/>
          </p:nvSpPr>
          <p:spPr>
            <a:xfrm>
              <a:off x="4727047" y="5307508"/>
              <a:ext cx="38872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</a:t>
              </a:r>
              <a:endParaRPr lang="ko-KR" altLang="en-US" sz="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DE80455A-C155-4CB8-892E-400E3DA5F459}"/>
              </a:ext>
            </a:extLst>
          </p:cNvPr>
          <p:cNvSpPr/>
          <p:nvPr/>
        </p:nvSpPr>
        <p:spPr bwMode="auto">
          <a:xfrm>
            <a:off x="5385639" y="2850372"/>
            <a:ext cx="445756" cy="214250"/>
          </a:xfrm>
          <a:prstGeom prst="rect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2700" algn="ctr" rotWithShape="0">
                    <a:srgbClr val="9CA8B6"/>
                  </a:outerShdw>
                </a:effectLst>
              </a14:hiddenEffects>
            </a:ext>
          </a:extLst>
        </p:spPr>
        <p:txBody>
          <a:bodyPr vert="horz" wrap="none" lIns="51435" tIns="25718" rIns="51435" bIns="25718" numCol="1" rtlCol="0" anchor="t" anchorCtr="0" compatLnSpc="1">
            <a:prstTxWarp prst="textNoShape">
              <a:avLst/>
            </a:prstTxWarp>
            <a:noAutofit/>
          </a:bodyPr>
          <a:lstStyle/>
          <a:p>
            <a:pPr marL="42863" indent="-42863" fontAlgn="base" latinLnBrk="0">
              <a:spcBef>
                <a:spcPct val="25000"/>
              </a:spcBef>
              <a:spcAft>
                <a:spcPct val="0"/>
              </a:spcAft>
              <a:buClr>
                <a:srgbClr val="718797"/>
              </a:buClr>
              <a:buSzPct val="80000"/>
            </a:pPr>
            <a:endParaRPr kumimoji="1" lang="ko-KR" altLang="en-US" sz="563">
              <a:solidFill>
                <a:prstClr val="black"/>
              </a:solidFill>
              <a:latin typeface="+mn-ea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4469AB11-B93D-4339-9EFB-1785F740AF4E}"/>
              </a:ext>
            </a:extLst>
          </p:cNvPr>
          <p:cNvSpPr/>
          <p:nvPr/>
        </p:nvSpPr>
        <p:spPr bwMode="auto">
          <a:xfrm>
            <a:off x="5922077" y="2857992"/>
            <a:ext cx="445756" cy="214250"/>
          </a:xfrm>
          <a:prstGeom prst="rect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2700" algn="ctr" rotWithShape="0">
                    <a:srgbClr val="9CA8B6"/>
                  </a:outerShdw>
                </a:effectLst>
              </a14:hiddenEffects>
            </a:ext>
          </a:extLst>
        </p:spPr>
        <p:txBody>
          <a:bodyPr vert="horz" wrap="none" lIns="51435" tIns="25718" rIns="51435" bIns="25718" numCol="1" rtlCol="0" anchor="t" anchorCtr="0" compatLnSpc="1">
            <a:prstTxWarp prst="textNoShape">
              <a:avLst/>
            </a:prstTxWarp>
            <a:noAutofit/>
          </a:bodyPr>
          <a:lstStyle/>
          <a:p>
            <a:pPr marL="42863" indent="-42863" fontAlgn="base" latinLnBrk="0">
              <a:spcBef>
                <a:spcPct val="25000"/>
              </a:spcBef>
              <a:spcAft>
                <a:spcPct val="0"/>
              </a:spcAft>
              <a:buClr>
                <a:srgbClr val="718797"/>
              </a:buClr>
              <a:buSzPct val="80000"/>
            </a:pPr>
            <a:endParaRPr kumimoji="1" lang="ko-KR" altLang="en-US" sz="563">
              <a:solidFill>
                <a:prstClr val="black"/>
              </a:solidFill>
              <a:latin typeface="+mn-ea"/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90E8FF4D-2F29-49D5-82C9-E75531D19784}"/>
              </a:ext>
            </a:extLst>
          </p:cNvPr>
          <p:cNvSpPr/>
          <p:nvPr/>
        </p:nvSpPr>
        <p:spPr bwMode="auto">
          <a:xfrm>
            <a:off x="6442886" y="2857749"/>
            <a:ext cx="445756" cy="214250"/>
          </a:xfrm>
          <a:prstGeom prst="rect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2700" algn="ctr" rotWithShape="0">
                    <a:srgbClr val="9CA8B6"/>
                  </a:outerShdw>
                </a:effectLst>
              </a14:hiddenEffects>
            </a:ext>
          </a:extLst>
        </p:spPr>
        <p:txBody>
          <a:bodyPr vert="horz" wrap="none" lIns="51435" tIns="25718" rIns="51435" bIns="25718" numCol="1" rtlCol="0" anchor="t" anchorCtr="0" compatLnSpc="1">
            <a:prstTxWarp prst="textNoShape">
              <a:avLst/>
            </a:prstTxWarp>
            <a:noAutofit/>
          </a:bodyPr>
          <a:lstStyle/>
          <a:p>
            <a:pPr marL="42863" indent="-42863" fontAlgn="base" latinLnBrk="0">
              <a:spcBef>
                <a:spcPct val="25000"/>
              </a:spcBef>
              <a:spcAft>
                <a:spcPct val="0"/>
              </a:spcAft>
              <a:buClr>
                <a:srgbClr val="718797"/>
              </a:buClr>
              <a:buSzPct val="80000"/>
            </a:pPr>
            <a:endParaRPr kumimoji="1" lang="ko-KR" altLang="en-US" sz="563">
              <a:solidFill>
                <a:prstClr val="black"/>
              </a:solidFill>
              <a:latin typeface="+mn-ea"/>
            </a:endParaRPr>
          </a:p>
        </p:txBody>
      </p:sp>
      <p:grpSp>
        <p:nvGrpSpPr>
          <p:cNvPr id="159" name="그룹 158">
            <a:extLst>
              <a:ext uri="{FF2B5EF4-FFF2-40B4-BE49-F238E27FC236}">
                <a16:creationId xmlns:a16="http://schemas.microsoft.com/office/drawing/2014/main" id="{350100C5-9176-4D0B-A377-F3F036B3E1A0}"/>
              </a:ext>
            </a:extLst>
          </p:cNvPr>
          <p:cNvGrpSpPr/>
          <p:nvPr/>
        </p:nvGrpSpPr>
        <p:grpSpPr>
          <a:xfrm>
            <a:off x="4884364" y="839182"/>
            <a:ext cx="388720" cy="214250"/>
            <a:chOff x="4727047" y="5307508"/>
            <a:chExt cx="388720" cy="215444"/>
          </a:xfrm>
        </p:grpSpPr>
        <p:sp>
          <p:nvSpPr>
            <p:cNvPr id="167" name="타원 166">
              <a:extLst>
                <a:ext uri="{FF2B5EF4-FFF2-40B4-BE49-F238E27FC236}">
                  <a16:creationId xmlns:a16="http://schemas.microsoft.com/office/drawing/2014/main" id="{D7B3705F-F4C1-403E-A71F-47460756732F}"/>
                </a:ext>
              </a:extLst>
            </p:cNvPr>
            <p:cNvSpPr/>
            <p:nvPr/>
          </p:nvSpPr>
          <p:spPr>
            <a:xfrm>
              <a:off x="4831407" y="5317535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glow rad="50800">
                <a:srgbClr val="FF0000">
                  <a:alpha val="30000"/>
                </a:srgbClr>
              </a:glo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000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8" name="TextBox 27">
              <a:extLst>
                <a:ext uri="{FF2B5EF4-FFF2-40B4-BE49-F238E27FC236}">
                  <a16:creationId xmlns:a16="http://schemas.microsoft.com/office/drawing/2014/main" id="{A547CC78-F6FE-497D-B5C4-6DEC879F29B4}"/>
                </a:ext>
              </a:extLst>
            </p:cNvPr>
            <p:cNvSpPr txBox="1"/>
            <p:nvPr/>
          </p:nvSpPr>
          <p:spPr>
            <a:xfrm>
              <a:off x="4727047" y="5307508"/>
              <a:ext cx="38872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4</a:t>
              </a:r>
              <a:endParaRPr lang="ko-KR" altLang="en-US" sz="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14E9C253-F5EB-4B1F-A6BC-85D54D3B3348}"/>
              </a:ext>
            </a:extLst>
          </p:cNvPr>
          <p:cNvSpPr txBox="1"/>
          <p:nvPr/>
        </p:nvSpPr>
        <p:spPr>
          <a:xfrm>
            <a:off x="4403006" y="1314207"/>
            <a:ext cx="83708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>
                <a:solidFill>
                  <a:schemeClr val="bg1"/>
                </a:solidFill>
              </a:rPr>
              <a:t>공통코드 관리</a:t>
            </a:r>
          </a:p>
        </p:txBody>
      </p:sp>
    </p:spTree>
    <p:extLst>
      <p:ext uri="{BB962C8B-B14F-4D97-AF65-F5344CB8AC3E}">
        <p14:creationId xmlns:p14="http://schemas.microsoft.com/office/powerpoint/2010/main" val="29109080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Group 65">
            <a:extLst>
              <a:ext uri="{FF2B5EF4-FFF2-40B4-BE49-F238E27FC236}">
                <a16:creationId xmlns:a16="http://schemas.microsoft.com/office/drawing/2014/main" id="{3DCB108D-BAD3-4598-B5F1-E1D516E81E14}"/>
              </a:ext>
            </a:extLst>
          </p:cNvPr>
          <p:cNvGraphicFramePr>
            <a:graphicFrameLocks noGrp="1"/>
          </p:cNvGraphicFramePr>
          <p:nvPr/>
        </p:nvGraphicFramePr>
        <p:xfrm>
          <a:off x="9263917" y="914400"/>
          <a:ext cx="2766954" cy="5352176"/>
        </p:xfrm>
        <a:graphic>
          <a:graphicData uri="http://schemas.openxmlformats.org/drawingml/2006/table">
            <a:tbl>
              <a:tblPr/>
              <a:tblGrid>
                <a:gridCol w="3609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60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279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No</a:t>
                      </a:r>
                      <a:endParaRPr kumimoji="1" lang="ko-KR" altLang="en-US" sz="105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9050" marR="19050" marT="45709" marB="45709" anchor="ctr" horzOverflow="overflow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50" b="1" baseline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Description</a:t>
                      </a:r>
                      <a:endParaRPr kumimoji="1" lang="ko-KR" altLang="en-US" sz="105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9050" marR="19050" marT="45709" marB="45709" anchor="ctr" horzOverflow="overflow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0181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①</a:t>
                      </a:r>
                    </a:p>
                  </a:txBody>
                  <a:tcPr marL="19050" marR="19050" marT="45709" marB="45709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800" b="1" dirty="0">
                          <a:latin typeface="+mn-ea"/>
                        </a:rPr>
                        <a:t> </a:t>
                      </a: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상단 열기</a:t>
                      </a: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메뉴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r>
                        <a:rPr lang="en-US" altLang="ko-KR" sz="800" dirty="0">
                          <a:latin typeface="+mn-ea"/>
                        </a:rPr>
                        <a:t>   : </a:t>
                      </a:r>
                      <a:r>
                        <a:rPr lang="ko-KR" altLang="en-US" sz="800" dirty="0">
                          <a:latin typeface="+mn-ea"/>
                        </a:rPr>
                        <a:t>열기</a:t>
                      </a:r>
                      <a:r>
                        <a:rPr lang="en-US" altLang="ko-KR" sz="800" dirty="0">
                          <a:latin typeface="+mn-ea"/>
                        </a:rPr>
                        <a:t> </a:t>
                      </a:r>
                      <a:r>
                        <a:rPr lang="ko-KR" altLang="en-US" sz="800" dirty="0">
                          <a:latin typeface="+mn-ea"/>
                        </a:rPr>
                        <a:t>메뉴 선택 시 프로젝트 열기 팝업 오픈</a:t>
                      </a:r>
                      <a:endParaRPr lang="en-US" altLang="ko-KR" sz="800" dirty="0">
                        <a:latin typeface="+mn-ea"/>
                      </a:endParaRPr>
                    </a:p>
                  </a:txBody>
                  <a:tcPr marL="19050" marR="19050" marT="45709" marB="45709" horzOverflow="overflow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9545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②</a:t>
                      </a:r>
                    </a:p>
                  </a:txBody>
                  <a:tcPr marL="19050" marR="19050" marT="45709" marB="45709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8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프로젝트 열기 팝업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r>
                        <a:rPr lang="en-US" altLang="ko-KR" sz="800" dirty="0">
                          <a:latin typeface="+mn-ea"/>
                          <a:ea typeface="+mn-ea"/>
                        </a:rPr>
                        <a:t>   :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프로젝트를 불러올 수 있는 팝업</a:t>
                      </a:r>
                      <a:endParaRPr lang="en-US" altLang="ko-KR" sz="800" dirty="0">
                        <a:latin typeface="+mn-ea"/>
                        <a:ea typeface="+mn-ea"/>
                      </a:endParaRPr>
                    </a:p>
                  </a:txBody>
                  <a:tcPr marL="19050" marR="19050" marT="45709" marB="45709" horzOverflow="overflow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0181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③</a:t>
                      </a:r>
                    </a:p>
                  </a:txBody>
                  <a:tcPr marL="19050" marR="19050" marT="45709" marB="45709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8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프로젝트명 수정 버튼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r>
                        <a:rPr lang="en-US" altLang="ko-KR" sz="800" dirty="0">
                          <a:latin typeface="+mn-ea"/>
                          <a:ea typeface="+mn-ea"/>
                        </a:rPr>
                        <a:t>   :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프로젝트명 수정 팝업 오픈</a:t>
                      </a:r>
                      <a:endParaRPr lang="en-US" altLang="ko-KR" sz="800" dirty="0">
                        <a:latin typeface="+mn-ea"/>
                        <a:ea typeface="+mn-ea"/>
                      </a:endParaRPr>
                    </a:p>
                  </a:txBody>
                  <a:tcPr marL="19050" marR="19050" marT="45709" marB="45709" horzOverflow="overflow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5691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④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9050" marR="19050" marT="45709" marB="45709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8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프로젝트 삭제 버튼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  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해당 프로젝트 삭제</a:t>
                      </a:r>
                      <a:endParaRPr lang="en-US" altLang="ko-KR" sz="800" dirty="0">
                        <a:latin typeface="+mn-ea"/>
                        <a:ea typeface="+mn-ea"/>
                      </a:endParaRPr>
                    </a:p>
                  </a:txBody>
                  <a:tcPr marL="19050" marR="19050" marT="45709" marB="45709" horzOverflow="overflow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7255434"/>
                  </a:ext>
                </a:extLst>
              </a:tr>
              <a:tr h="9115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⑤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9050" marR="19050" marT="45709" marB="45709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프로젝트 수정 팝업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r>
                        <a:rPr lang="en-US" altLang="ko-KR" sz="800" dirty="0">
                          <a:latin typeface="+mn-ea"/>
                          <a:ea typeface="+mn-ea"/>
                        </a:rPr>
                        <a:t>   :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해당 프로젝트 정보를 수정할 수 있는 수정 팝업</a:t>
                      </a:r>
                      <a:endParaRPr lang="en-US" altLang="ko-KR" sz="800" dirty="0">
                        <a:latin typeface="+mn-ea"/>
                        <a:ea typeface="+mn-ea"/>
                      </a:endParaRPr>
                    </a:p>
                    <a:p>
                      <a:pPr marL="0" algn="l" defTabSz="914400" rtl="0" eaLnBrk="1" latinLnBrk="1" hangingPunct="1"/>
                      <a:r>
                        <a:rPr lang="ko-KR" altLang="en-US" sz="800" dirty="0">
                          <a:latin typeface="+mn-ea"/>
                          <a:ea typeface="+mn-ea"/>
                        </a:rPr>
                        <a:t>   오픈</a:t>
                      </a:r>
                      <a:endParaRPr lang="en-US" altLang="ko-KR" sz="800" dirty="0">
                        <a:latin typeface="+mn-ea"/>
                        <a:ea typeface="+mn-ea"/>
                      </a:endParaRPr>
                    </a:p>
                  </a:txBody>
                  <a:tcPr marL="19050" marR="19050" marT="45709" marB="45709" horzOverflow="overflow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1551067"/>
                  </a:ext>
                </a:extLst>
              </a:tr>
              <a:tr h="80181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⑥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9050" marR="19050" marT="45709" marB="45709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프로젝트 삭제 팝업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  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삭제 여부를 묻고 삭제 진행</a:t>
                      </a:r>
                      <a:endParaRPr lang="en-US" altLang="ko-KR" sz="800" dirty="0">
                        <a:latin typeface="+mn-ea"/>
                        <a:ea typeface="+mn-ea"/>
                      </a:endParaRPr>
                    </a:p>
                  </a:txBody>
                  <a:tcPr marL="19050" marR="19050" marT="45709" marB="45709" horzOverflow="overflow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6133020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391938DD-362A-490D-9689-5252AEF207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4137" y="1532307"/>
            <a:ext cx="7094092" cy="4542639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50" name="사각형: 둥근 모서리 149">
            <a:extLst>
              <a:ext uri="{FF2B5EF4-FFF2-40B4-BE49-F238E27FC236}">
                <a16:creationId xmlns:a16="http://schemas.microsoft.com/office/drawing/2014/main" id="{9DBEB448-F9D7-4112-9F3E-3044173D9617}"/>
              </a:ext>
            </a:extLst>
          </p:cNvPr>
          <p:cNvSpPr/>
          <p:nvPr/>
        </p:nvSpPr>
        <p:spPr>
          <a:xfrm>
            <a:off x="1781789" y="3194580"/>
            <a:ext cx="145951" cy="678730"/>
          </a:xfrm>
          <a:prstGeom prst="roundRect">
            <a:avLst/>
          </a:prstGeom>
          <a:solidFill>
            <a:srgbClr val="808080"/>
          </a:solidFill>
          <a:ln w="127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DB966636-6E41-4E89-886D-E5ED7EDC4C7C}"/>
              </a:ext>
            </a:extLst>
          </p:cNvPr>
          <p:cNvSpPr txBox="1"/>
          <p:nvPr/>
        </p:nvSpPr>
        <p:spPr>
          <a:xfrm>
            <a:off x="1685246" y="3324199"/>
            <a:ext cx="219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+mj-lt"/>
              </a:rPr>
              <a:t>&lt;</a:t>
            </a:r>
            <a:endParaRPr lang="ko-KR" altLang="en-US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09" name="그림 108">
            <a:extLst>
              <a:ext uri="{FF2B5EF4-FFF2-40B4-BE49-F238E27FC236}">
                <a16:creationId xmlns:a16="http://schemas.microsoft.com/office/drawing/2014/main" id="{3AD592F2-F093-4A68-BCDB-C59ED3C655F5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577385" y="2645470"/>
            <a:ext cx="162910" cy="1157594"/>
          </a:xfrm>
          <a:prstGeom prst="rect">
            <a:avLst/>
          </a:prstGeom>
        </p:spPr>
      </p:pic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2DCD42FF-D850-44F6-B8C7-90FE6A48622C}"/>
              </a:ext>
            </a:extLst>
          </p:cNvPr>
          <p:cNvSpPr/>
          <p:nvPr/>
        </p:nvSpPr>
        <p:spPr>
          <a:xfrm>
            <a:off x="680813" y="531611"/>
            <a:ext cx="39626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1"/>
            <a:r>
              <a:rPr lang="en-US" altLang="ko-KR" sz="1100" dirty="0">
                <a:latin typeface="+mn-ea"/>
              </a:rPr>
              <a:t>6-2</a:t>
            </a:r>
            <a:endParaRPr lang="ko-KR" altLang="en-US" sz="1100" dirty="0">
              <a:latin typeface="+mn-ea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00755384-A580-444D-A9A1-E306AD69609D}"/>
              </a:ext>
            </a:extLst>
          </p:cNvPr>
          <p:cNvSpPr/>
          <p:nvPr/>
        </p:nvSpPr>
        <p:spPr>
          <a:xfrm>
            <a:off x="2474205" y="531611"/>
            <a:ext cx="704039" cy="261610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r>
              <a:rPr lang="en-US" altLang="ko-KR" sz="1100" dirty="0">
                <a:ea typeface="맑은 고딕"/>
              </a:rPr>
              <a:t>V-RE-11</a:t>
            </a: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0E21392B-30F3-494F-93D4-DA533678A84D}"/>
              </a:ext>
            </a:extLst>
          </p:cNvPr>
          <p:cNvSpPr/>
          <p:nvPr/>
        </p:nvSpPr>
        <p:spPr>
          <a:xfrm>
            <a:off x="5735791" y="531611"/>
            <a:ext cx="108074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100" dirty="0">
                <a:solidFill>
                  <a:srgbClr val="000000"/>
                </a:solidFill>
                <a:latin typeface="맑은 고딕" panose="020B0503020000020004" pitchFamily="50" charset="-127"/>
              </a:rPr>
              <a:t>프로젝트 공유</a:t>
            </a:r>
            <a:endParaRPr lang="en-US" altLang="ko-KR" sz="1100" dirty="0">
              <a:latin typeface="+mn-ea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EC15421D-9760-44F9-A046-318F7A49E2AB}"/>
              </a:ext>
            </a:extLst>
          </p:cNvPr>
          <p:cNvSpPr/>
          <p:nvPr/>
        </p:nvSpPr>
        <p:spPr>
          <a:xfrm>
            <a:off x="9517679" y="531611"/>
            <a:ext cx="89639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ea typeface="맑은 고딕"/>
              </a:rPr>
              <a:t>F-RE-01-14</a:t>
            </a:r>
            <a:endParaRPr lang="en-US" altLang="ko-KR" sz="1100" dirty="0">
              <a:latin typeface="+mn-ea"/>
            </a:endParaRPr>
          </a:p>
        </p:txBody>
      </p:sp>
      <p:pic>
        <p:nvPicPr>
          <p:cNvPr id="114" name="그림 113">
            <a:extLst>
              <a:ext uri="{FF2B5EF4-FFF2-40B4-BE49-F238E27FC236}">
                <a16:creationId xmlns:a16="http://schemas.microsoft.com/office/drawing/2014/main" id="{64644D62-1D30-43D5-B641-76439124EC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023" y="1308484"/>
            <a:ext cx="8322350" cy="238325"/>
          </a:xfrm>
          <a:prstGeom prst="rect">
            <a:avLst/>
          </a:prstGeom>
        </p:spPr>
      </p:pic>
      <p:pic>
        <p:nvPicPr>
          <p:cNvPr id="116" name="그림 115">
            <a:extLst>
              <a:ext uri="{FF2B5EF4-FFF2-40B4-BE49-F238E27FC236}">
                <a16:creationId xmlns:a16="http://schemas.microsoft.com/office/drawing/2014/main" id="{F486FEF4-27B4-4EF5-A525-CD006E69C5F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96" b="1"/>
          <a:stretch/>
        </p:blipFill>
        <p:spPr>
          <a:xfrm>
            <a:off x="594709" y="1541247"/>
            <a:ext cx="1219301" cy="4547287"/>
          </a:xfrm>
          <a:prstGeom prst="rect">
            <a:avLst/>
          </a:prstGeom>
        </p:spPr>
      </p:pic>
      <p:pic>
        <p:nvPicPr>
          <p:cNvPr id="2" name="그림 3">
            <a:extLst>
              <a:ext uri="{FF2B5EF4-FFF2-40B4-BE49-F238E27FC236}">
                <a16:creationId xmlns:a16="http://schemas.microsoft.com/office/drawing/2014/main" id="{7E526852-0735-44D3-A8B4-5BE1EE314B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7632" y="5574786"/>
            <a:ext cx="5321595" cy="510800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E6E43F5E-C87D-4361-8D32-4C5650484B1A}"/>
              </a:ext>
            </a:extLst>
          </p:cNvPr>
          <p:cNvGrpSpPr/>
          <p:nvPr/>
        </p:nvGrpSpPr>
        <p:grpSpPr>
          <a:xfrm>
            <a:off x="822138" y="1322693"/>
            <a:ext cx="388720" cy="214250"/>
            <a:chOff x="4727047" y="5307508"/>
            <a:chExt cx="388720" cy="215444"/>
          </a:xfrm>
        </p:grpSpPr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EF06E7AF-2FD5-42E9-87B4-176C15868CFD}"/>
                </a:ext>
              </a:extLst>
            </p:cNvPr>
            <p:cNvSpPr/>
            <p:nvPr/>
          </p:nvSpPr>
          <p:spPr>
            <a:xfrm>
              <a:off x="4831407" y="5317535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glow rad="50800">
                <a:srgbClr val="FF0000">
                  <a:alpha val="30000"/>
                </a:srgbClr>
              </a:glo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000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" name="TextBox 27">
              <a:extLst>
                <a:ext uri="{FF2B5EF4-FFF2-40B4-BE49-F238E27FC236}">
                  <a16:creationId xmlns:a16="http://schemas.microsoft.com/office/drawing/2014/main" id="{08AC2FFB-D07E-4668-9624-690B507EE4DB}"/>
                </a:ext>
              </a:extLst>
            </p:cNvPr>
            <p:cNvSpPr txBox="1"/>
            <p:nvPr/>
          </p:nvSpPr>
          <p:spPr>
            <a:xfrm>
              <a:off x="4727047" y="5307508"/>
              <a:ext cx="38872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  <a:endParaRPr lang="ko-KR" altLang="en-US" sz="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AF520C3-D6E9-4708-8D92-6E60AEDFCCDF}"/>
              </a:ext>
            </a:extLst>
          </p:cNvPr>
          <p:cNvSpPr/>
          <p:nvPr/>
        </p:nvSpPr>
        <p:spPr bwMode="auto">
          <a:xfrm>
            <a:off x="1133227" y="1322693"/>
            <a:ext cx="303206" cy="214250"/>
          </a:xfrm>
          <a:prstGeom prst="rect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2700" algn="ctr" rotWithShape="0">
                    <a:srgbClr val="9CA8B6"/>
                  </a:outerShdw>
                </a:effectLst>
              </a14:hiddenEffects>
            </a:ext>
          </a:extLst>
        </p:spPr>
        <p:txBody>
          <a:bodyPr vert="horz" wrap="none" lIns="51435" tIns="25718" rIns="51435" bIns="25718" numCol="1" rtlCol="0" anchor="t" anchorCtr="0" compatLnSpc="1">
            <a:prstTxWarp prst="textNoShape">
              <a:avLst/>
            </a:prstTxWarp>
            <a:noAutofit/>
          </a:bodyPr>
          <a:lstStyle/>
          <a:p>
            <a:pPr marL="42863" indent="-42863" fontAlgn="base" latinLnBrk="0">
              <a:spcBef>
                <a:spcPct val="25000"/>
              </a:spcBef>
              <a:spcAft>
                <a:spcPct val="0"/>
              </a:spcAft>
              <a:buClr>
                <a:srgbClr val="718797"/>
              </a:buClr>
              <a:buSzPct val="80000"/>
            </a:pPr>
            <a:endParaRPr kumimoji="1" lang="ko-KR" altLang="en-US" sz="563">
              <a:solidFill>
                <a:prstClr val="black"/>
              </a:solidFill>
              <a:latin typeface="+mn-ea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6DD2627F-8BDF-4697-8B1A-DA68D282E10E}"/>
              </a:ext>
            </a:extLst>
          </p:cNvPr>
          <p:cNvSpPr/>
          <p:nvPr/>
        </p:nvSpPr>
        <p:spPr>
          <a:xfrm>
            <a:off x="1799535" y="1541247"/>
            <a:ext cx="7108978" cy="4547287"/>
          </a:xfrm>
          <a:prstGeom prst="rect">
            <a:avLst/>
          </a:prstGeom>
          <a:solidFill>
            <a:schemeClr val="tx1">
              <a:lumMod val="95000"/>
              <a:lumOff val="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5" name="그림 44" descr="테이블이(가) 표시된 사진&#10;&#10;자동 생성된 설명">
            <a:extLst>
              <a:ext uri="{FF2B5EF4-FFF2-40B4-BE49-F238E27FC236}">
                <a16:creationId xmlns:a16="http://schemas.microsoft.com/office/drawing/2014/main" id="{0AF6E2AF-2740-4397-A4AF-D81AD3C3D04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9796" y="2590664"/>
            <a:ext cx="4748987" cy="2432408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A65860B2-A97C-40AD-AD78-413FA5CBFC0E}"/>
              </a:ext>
            </a:extLst>
          </p:cNvPr>
          <p:cNvSpPr/>
          <p:nvPr/>
        </p:nvSpPr>
        <p:spPr bwMode="auto">
          <a:xfrm>
            <a:off x="2254289" y="2571868"/>
            <a:ext cx="4764494" cy="2451204"/>
          </a:xfrm>
          <a:prstGeom prst="rect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2700" algn="ctr" rotWithShape="0">
                    <a:srgbClr val="9CA8B6"/>
                  </a:outerShdw>
                </a:effectLst>
              </a14:hiddenEffects>
            </a:ext>
          </a:extLst>
        </p:spPr>
        <p:txBody>
          <a:bodyPr vert="horz" wrap="none" lIns="51435" tIns="25718" rIns="51435" bIns="25718" numCol="1" rtlCol="0" anchor="t" anchorCtr="0" compatLnSpc="1">
            <a:prstTxWarp prst="textNoShape">
              <a:avLst/>
            </a:prstTxWarp>
            <a:noAutofit/>
          </a:bodyPr>
          <a:lstStyle/>
          <a:p>
            <a:pPr marL="42863" indent="-42863" fontAlgn="base" latinLnBrk="0">
              <a:spcBef>
                <a:spcPct val="25000"/>
              </a:spcBef>
              <a:spcAft>
                <a:spcPct val="0"/>
              </a:spcAft>
              <a:buClr>
                <a:srgbClr val="718797"/>
              </a:buClr>
              <a:buSzPct val="80000"/>
            </a:pPr>
            <a:endParaRPr kumimoji="1" lang="ko-KR" altLang="en-US" sz="563">
              <a:solidFill>
                <a:prstClr val="black"/>
              </a:solidFill>
              <a:latin typeface="+mn-ea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B0DEB308-3E62-4A8A-8AB8-39A972E9E1C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90572" y="2612089"/>
            <a:ext cx="784951" cy="144967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364D6253-37C5-46F5-9B07-FA12E324FBE5}"/>
              </a:ext>
            </a:extLst>
          </p:cNvPr>
          <p:cNvGrpSpPr/>
          <p:nvPr/>
        </p:nvGrpSpPr>
        <p:grpSpPr>
          <a:xfrm>
            <a:off x="2134940" y="2351082"/>
            <a:ext cx="388720" cy="214250"/>
            <a:chOff x="4727047" y="5307508"/>
            <a:chExt cx="388720" cy="215444"/>
          </a:xfrm>
        </p:grpSpPr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E33EE05B-9CD6-44EF-9C3B-0FF827065301}"/>
                </a:ext>
              </a:extLst>
            </p:cNvPr>
            <p:cNvSpPr/>
            <p:nvPr/>
          </p:nvSpPr>
          <p:spPr>
            <a:xfrm>
              <a:off x="4831407" y="5317535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glow rad="50800">
                <a:srgbClr val="FF0000">
                  <a:alpha val="30000"/>
                </a:srgbClr>
              </a:glo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000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" name="TextBox 27">
              <a:extLst>
                <a:ext uri="{FF2B5EF4-FFF2-40B4-BE49-F238E27FC236}">
                  <a16:creationId xmlns:a16="http://schemas.microsoft.com/office/drawing/2014/main" id="{E6898E99-9C52-4886-A1CA-F51C275FC606}"/>
                </a:ext>
              </a:extLst>
            </p:cNvPr>
            <p:cNvSpPr txBox="1"/>
            <p:nvPr/>
          </p:nvSpPr>
          <p:spPr>
            <a:xfrm>
              <a:off x="4727047" y="5307508"/>
              <a:ext cx="38872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</a:t>
              </a:r>
              <a:endParaRPr lang="ko-KR" altLang="en-US" sz="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30" name="그림 29">
            <a:extLst>
              <a:ext uri="{FF2B5EF4-FFF2-40B4-BE49-F238E27FC236}">
                <a16:creationId xmlns:a16="http://schemas.microsoft.com/office/drawing/2014/main" id="{1E65F5D2-0097-4E61-B9F7-3168BFD5CE0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75523" y="2622650"/>
            <a:ext cx="247685" cy="134405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C12957B4-431A-4861-A1AB-81A84710831C}"/>
              </a:ext>
            </a:extLst>
          </p:cNvPr>
          <p:cNvPicPr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2523660" y="2903951"/>
            <a:ext cx="4256728" cy="2111501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0C533852-1CBD-4C25-9D3D-EF4BB7BEEAE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552526" y="2944233"/>
            <a:ext cx="1173766" cy="148857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grpSp>
        <p:nvGrpSpPr>
          <p:cNvPr id="63" name="그룹 62">
            <a:extLst>
              <a:ext uri="{FF2B5EF4-FFF2-40B4-BE49-F238E27FC236}">
                <a16:creationId xmlns:a16="http://schemas.microsoft.com/office/drawing/2014/main" id="{8A8365CE-3646-4D1A-AABE-F47EA150333C}"/>
              </a:ext>
            </a:extLst>
          </p:cNvPr>
          <p:cNvGrpSpPr/>
          <p:nvPr/>
        </p:nvGrpSpPr>
        <p:grpSpPr>
          <a:xfrm>
            <a:off x="3898025" y="2944232"/>
            <a:ext cx="1265399" cy="1488577"/>
            <a:chOff x="4166137" y="2836534"/>
            <a:chExt cx="1265399" cy="1488577"/>
          </a:xfrm>
        </p:grpSpPr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83C8CCEA-6A37-4371-B691-B2EB8FE2A70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166137" y="2836534"/>
              <a:ext cx="1265399" cy="1488577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</p:pic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63DEE079-3050-44C1-B7B4-C03864DB20D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4211357" y="3573187"/>
              <a:ext cx="1199210" cy="219106"/>
            </a:xfrm>
            <a:prstGeom prst="rect">
              <a:avLst/>
            </a:prstGeom>
          </p:spPr>
        </p:pic>
        <p:pic>
          <p:nvPicPr>
            <p:cNvPr id="49" name="그림 48">
              <a:extLst>
                <a:ext uri="{FF2B5EF4-FFF2-40B4-BE49-F238E27FC236}">
                  <a16:creationId xmlns:a16="http://schemas.microsoft.com/office/drawing/2014/main" id="{52FBB219-BCEB-4464-9B51-8E8B4FC0F43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4795090" y="3877143"/>
              <a:ext cx="557012" cy="219106"/>
            </a:xfrm>
            <a:prstGeom prst="rect">
              <a:avLst/>
            </a:prstGeom>
          </p:spPr>
        </p:pic>
        <p:pic>
          <p:nvPicPr>
            <p:cNvPr id="51" name="그림 50">
              <a:extLst>
                <a:ext uri="{FF2B5EF4-FFF2-40B4-BE49-F238E27FC236}">
                  <a16:creationId xmlns:a16="http://schemas.microsoft.com/office/drawing/2014/main" id="{18F17D2A-A9F8-4F93-A84C-B788E6096C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4195335" y="3034824"/>
              <a:ext cx="633778" cy="470224"/>
            </a:xfrm>
            <a:prstGeom prst="rect">
              <a:avLst/>
            </a:prstGeom>
          </p:spPr>
        </p:pic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id="{C2385C7B-8678-445E-94BB-809FB5835892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4195336" y="4079423"/>
              <a:ext cx="1215232" cy="212372"/>
            </a:xfrm>
            <a:prstGeom prst="rect">
              <a:avLst/>
            </a:prstGeom>
          </p:spPr>
        </p:pic>
        <p:pic>
          <p:nvPicPr>
            <p:cNvPr id="53" name="그림 52">
              <a:extLst>
                <a:ext uri="{FF2B5EF4-FFF2-40B4-BE49-F238E27FC236}">
                  <a16:creationId xmlns:a16="http://schemas.microsoft.com/office/drawing/2014/main" id="{7DA35100-7B38-4B18-94F4-E311F6960E0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4217176" y="3843866"/>
              <a:ext cx="647790" cy="195275"/>
            </a:xfrm>
            <a:prstGeom prst="rect">
              <a:avLst/>
            </a:prstGeom>
          </p:spPr>
        </p:pic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0C14227A-1963-46F9-BC7D-ED95A5C372C8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4226597" y="3897723"/>
              <a:ext cx="882925" cy="134016"/>
            </a:xfrm>
            <a:prstGeom prst="rect">
              <a:avLst/>
            </a:prstGeom>
          </p:spPr>
        </p:pic>
        <p:pic>
          <p:nvPicPr>
            <p:cNvPr id="55" name="그림 54">
              <a:extLst>
                <a:ext uri="{FF2B5EF4-FFF2-40B4-BE49-F238E27FC236}">
                  <a16:creationId xmlns:a16="http://schemas.microsoft.com/office/drawing/2014/main" id="{D1DFFE3D-871A-435F-A58F-25085A109A34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4219219" y="3121029"/>
              <a:ext cx="583733" cy="318400"/>
            </a:xfrm>
            <a:prstGeom prst="rect">
              <a:avLst/>
            </a:prstGeom>
          </p:spPr>
        </p:pic>
        <p:cxnSp>
          <p:nvCxnSpPr>
            <p:cNvPr id="62" name="직선 연결선 61">
              <a:extLst>
                <a:ext uri="{FF2B5EF4-FFF2-40B4-BE49-F238E27FC236}">
                  <a16:creationId xmlns:a16="http://schemas.microsoft.com/office/drawing/2014/main" id="{A0CFD4E1-9841-4207-B912-BE7E8D6395D2}"/>
                </a:ext>
              </a:extLst>
            </p:cNvPr>
            <p:cNvCxnSpPr/>
            <p:nvPr/>
          </p:nvCxnSpPr>
          <p:spPr>
            <a:xfrm>
              <a:off x="4226597" y="3822773"/>
              <a:ext cx="1125505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6" name="그림 75">
            <a:extLst>
              <a:ext uri="{FF2B5EF4-FFF2-40B4-BE49-F238E27FC236}">
                <a16:creationId xmlns:a16="http://schemas.microsoft.com/office/drawing/2014/main" id="{DAB45673-31CA-44A5-9425-8336127398C9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958485" y="2996137"/>
            <a:ext cx="640495" cy="164451"/>
          </a:xfrm>
          <a:prstGeom prst="rect">
            <a:avLst/>
          </a:prstGeom>
        </p:spPr>
      </p:pic>
      <p:pic>
        <p:nvPicPr>
          <p:cNvPr id="88" name="그림 87">
            <a:extLst>
              <a:ext uri="{FF2B5EF4-FFF2-40B4-BE49-F238E27FC236}">
                <a16:creationId xmlns:a16="http://schemas.microsoft.com/office/drawing/2014/main" id="{C70F5344-7262-4A23-9885-5BF60B846835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936915" y="3362990"/>
            <a:ext cx="515634" cy="398626"/>
          </a:xfrm>
          <a:prstGeom prst="rect">
            <a:avLst/>
          </a:prstGeom>
        </p:spPr>
      </p:pic>
      <p:grpSp>
        <p:nvGrpSpPr>
          <p:cNvPr id="96" name="그룹 95">
            <a:extLst>
              <a:ext uri="{FF2B5EF4-FFF2-40B4-BE49-F238E27FC236}">
                <a16:creationId xmlns:a16="http://schemas.microsoft.com/office/drawing/2014/main" id="{51DC6B71-65E8-42AA-91C5-7CB826A58C9E}"/>
              </a:ext>
            </a:extLst>
          </p:cNvPr>
          <p:cNvGrpSpPr/>
          <p:nvPr/>
        </p:nvGrpSpPr>
        <p:grpSpPr>
          <a:xfrm>
            <a:off x="5330568" y="2939772"/>
            <a:ext cx="1265399" cy="1488577"/>
            <a:chOff x="4166137" y="2836534"/>
            <a:chExt cx="1265399" cy="1488577"/>
          </a:xfrm>
        </p:grpSpPr>
        <p:pic>
          <p:nvPicPr>
            <p:cNvPr id="97" name="그림 96">
              <a:extLst>
                <a:ext uri="{FF2B5EF4-FFF2-40B4-BE49-F238E27FC236}">
                  <a16:creationId xmlns:a16="http://schemas.microsoft.com/office/drawing/2014/main" id="{B6AB4263-C575-42C2-B1AB-515C30EBA9D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166137" y="2836534"/>
              <a:ext cx="1265399" cy="1488577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</p:pic>
        <p:pic>
          <p:nvPicPr>
            <p:cNvPr id="98" name="그림 97">
              <a:extLst>
                <a:ext uri="{FF2B5EF4-FFF2-40B4-BE49-F238E27FC236}">
                  <a16:creationId xmlns:a16="http://schemas.microsoft.com/office/drawing/2014/main" id="{E0CC503A-D5CF-4022-B870-3C39CECF62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4211357" y="3573187"/>
              <a:ext cx="1199210" cy="219106"/>
            </a:xfrm>
            <a:prstGeom prst="rect">
              <a:avLst/>
            </a:prstGeom>
          </p:spPr>
        </p:pic>
        <p:pic>
          <p:nvPicPr>
            <p:cNvPr id="99" name="그림 98">
              <a:extLst>
                <a:ext uri="{FF2B5EF4-FFF2-40B4-BE49-F238E27FC236}">
                  <a16:creationId xmlns:a16="http://schemas.microsoft.com/office/drawing/2014/main" id="{E005347C-94F5-47BA-B129-F5D17EEA21A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4795090" y="3877143"/>
              <a:ext cx="557012" cy="219106"/>
            </a:xfrm>
            <a:prstGeom prst="rect">
              <a:avLst/>
            </a:prstGeom>
          </p:spPr>
        </p:pic>
        <p:pic>
          <p:nvPicPr>
            <p:cNvPr id="100" name="그림 99">
              <a:extLst>
                <a:ext uri="{FF2B5EF4-FFF2-40B4-BE49-F238E27FC236}">
                  <a16:creationId xmlns:a16="http://schemas.microsoft.com/office/drawing/2014/main" id="{0DF07BEE-C6AE-445C-B3E9-98B3705B36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4195335" y="3034824"/>
              <a:ext cx="633778" cy="470224"/>
            </a:xfrm>
            <a:prstGeom prst="rect">
              <a:avLst/>
            </a:prstGeom>
          </p:spPr>
        </p:pic>
        <p:pic>
          <p:nvPicPr>
            <p:cNvPr id="101" name="그림 100">
              <a:extLst>
                <a:ext uri="{FF2B5EF4-FFF2-40B4-BE49-F238E27FC236}">
                  <a16:creationId xmlns:a16="http://schemas.microsoft.com/office/drawing/2014/main" id="{81D77E03-0425-4B04-A16F-FAD503C443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4195336" y="4079423"/>
              <a:ext cx="1215232" cy="212372"/>
            </a:xfrm>
            <a:prstGeom prst="rect">
              <a:avLst/>
            </a:prstGeom>
          </p:spPr>
        </p:pic>
        <p:pic>
          <p:nvPicPr>
            <p:cNvPr id="102" name="그림 101">
              <a:extLst>
                <a:ext uri="{FF2B5EF4-FFF2-40B4-BE49-F238E27FC236}">
                  <a16:creationId xmlns:a16="http://schemas.microsoft.com/office/drawing/2014/main" id="{9F074E80-B51F-46DB-8D32-E1CDE01F68CA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4217176" y="3843866"/>
              <a:ext cx="647790" cy="195275"/>
            </a:xfrm>
            <a:prstGeom prst="rect">
              <a:avLst/>
            </a:prstGeom>
          </p:spPr>
        </p:pic>
        <p:pic>
          <p:nvPicPr>
            <p:cNvPr id="103" name="그림 102">
              <a:extLst>
                <a:ext uri="{FF2B5EF4-FFF2-40B4-BE49-F238E27FC236}">
                  <a16:creationId xmlns:a16="http://schemas.microsoft.com/office/drawing/2014/main" id="{1BBC4284-D00E-49EC-92F6-B980CC375D2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4226597" y="3897723"/>
              <a:ext cx="882925" cy="134016"/>
            </a:xfrm>
            <a:prstGeom prst="rect">
              <a:avLst/>
            </a:prstGeom>
          </p:spPr>
        </p:pic>
        <p:pic>
          <p:nvPicPr>
            <p:cNvPr id="104" name="그림 103">
              <a:extLst>
                <a:ext uri="{FF2B5EF4-FFF2-40B4-BE49-F238E27FC236}">
                  <a16:creationId xmlns:a16="http://schemas.microsoft.com/office/drawing/2014/main" id="{12E7ADF4-4053-4816-950D-0F3A24788CE8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4219219" y="3121029"/>
              <a:ext cx="583733" cy="318400"/>
            </a:xfrm>
            <a:prstGeom prst="rect">
              <a:avLst/>
            </a:prstGeom>
          </p:spPr>
        </p:pic>
        <p:cxnSp>
          <p:nvCxnSpPr>
            <p:cNvPr id="115" name="직선 연결선 114">
              <a:extLst>
                <a:ext uri="{FF2B5EF4-FFF2-40B4-BE49-F238E27FC236}">
                  <a16:creationId xmlns:a16="http://schemas.microsoft.com/office/drawing/2014/main" id="{4C618B22-D5E6-4234-9442-E8BCD3FC669E}"/>
                </a:ext>
              </a:extLst>
            </p:cNvPr>
            <p:cNvCxnSpPr/>
            <p:nvPr/>
          </p:nvCxnSpPr>
          <p:spPr>
            <a:xfrm>
              <a:off x="4226597" y="3822773"/>
              <a:ext cx="1125505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1" name="그림 120">
            <a:extLst>
              <a:ext uri="{FF2B5EF4-FFF2-40B4-BE49-F238E27FC236}">
                <a16:creationId xmlns:a16="http://schemas.microsoft.com/office/drawing/2014/main" id="{B150476E-8B11-4DD8-B21F-B55F0D855029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391028" y="2991677"/>
            <a:ext cx="640495" cy="164451"/>
          </a:xfrm>
          <a:prstGeom prst="rect">
            <a:avLst/>
          </a:prstGeom>
        </p:spPr>
      </p:pic>
      <p:pic>
        <p:nvPicPr>
          <p:cNvPr id="123" name="그림 122">
            <a:extLst>
              <a:ext uri="{FF2B5EF4-FFF2-40B4-BE49-F238E27FC236}">
                <a16:creationId xmlns:a16="http://schemas.microsoft.com/office/drawing/2014/main" id="{0743699A-7449-47F0-BB5A-79E3FB656880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369458" y="3358530"/>
            <a:ext cx="515634" cy="398626"/>
          </a:xfrm>
          <a:prstGeom prst="rect">
            <a:avLst/>
          </a:prstGeom>
        </p:spPr>
      </p:pic>
      <p:pic>
        <p:nvPicPr>
          <p:cNvPr id="166" name="그림 165">
            <a:extLst>
              <a:ext uri="{FF2B5EF4-FFF2-40B4-BE49-F238E27FC236}">
                <a16:creationId xmlns:a16="http://schemas.microsoft.com/office/drawing/2014/main" id="{2CCA9152-865E-4F70-854F-7401B9EB6068}"/>
              </a:ext>
            </a:extLst>
          </p:cNvPr>
          <p:cNvPicPr>
            <a:picLocks/>
          </p:cNvPicPr>
          <p:nvPr/>
        </p:nvPicPr>
        <p:blipFill>
          <a:blip r:embed="rId21"/>
          <a:stretch>
            <a:fillRect/>
          </a:stretch>
        </p:blipFill>
        <p:spPr>
          <a:xfrm>
            <a:off x="5369457" y="4182660"/>
            <a:ext cx="1205539" cy="200088"/>
          </a:xfrm>
          <a:prstGeom prst="rect">
            <a:avLst/>
          </a:prstGeom>
        </p:spPr>
      </p:pic>
      <p:pic>
        <p:nvPicPr>
          <p:cNvPr id="203" name="그림 202">
            <a:extLst>
              <a:ext uri="{FF2B5EF4-FFF2-40B4-BE49-F238E27FC236}">
                <a16:creationId xmlns:a16="http://schemas.microsoft.com/office/drawing/2014/main" id="{F636D537-8433-4AD1-AAE0-2CC549BDE203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4847265" y="3020950"/>
            <a:ext cx="245617" cy="151148"/>
          </a:xfrm>
          <a:prstGeom prst="rect">
            <a:avLst/>
          </a:prstGeom>
        </p:spPr>
      </p:pic>
      <p:pic>
        <p:nvPicPr>
          <p:cNvPr id="204" name="그림 203">
            <a:extLst>
              <a:ext uri="{FF2B5EF4-FFF2-40B4-BE49-F238E27FC236}">
                <a16:creationId xmlns:a16="http://schemas.microsoft.com/office/drawing/2014/main" id="{51CCE4EF-68D6-4AF5-8FBE-4B7C77B3D67F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984950" y="3017296"/>
            <a:ext cx="137258" cy="144121"/>
          </a:xfrm>
          <a:prstGeom prst="rect">
            <a:avLst/>
          </a:prstGeom>
        </p:spPr>
      </p:pic>
      <p:pic>
        <p:nvPicPr>
          <p:cNvPr id="207" name="그림 206">
            <a:extLst>
              <a:ext uri="{FF2B5EF4-FFF2-40B4-BE49-F238E27FC236}">
                <a16:creationId xmlns:a16="http://schemas.microsoft.com/office/drawing/2014/main" id="{00C27FC0-CAF9-4C4C-B614-6EA86454DB34}"/>
              </a:ext>
            </a:extLst>
          </p:cNvPr>
          <p:cNvPicPr>
            <a:picLocks/>
          </p:cNvPicPr>
          <p:nvPr/>
        </p:nvPicPr>
        <p:blipFill>
          <a:blip r:embed="rId21"/>
          <a:stretch>
            <a:fillRect/>
          </a:stretch>
        </p:blipFill>
        <p:spPr>
          <a:xfrm>
            <a:off x="3932004" y="4191361"/>
            <a:ext cx="1205539" cy="200088"/>
          </a:xfrm>
          <a:prstGeom prst="rect">
            <a:avLst/>
          </a:prstGeom>
        </p:spPr>
      </p:pic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63F6744D-B814-46BE-8827-E484E1CAB6E9}"/>
              </a:ext>
            </a:extLst>
          </p:cNvPr>
          <p:cNvSpPr/>
          <p:nvPr/>
        </p:nvSpPr>
        <p:spPr bwMode="auto">
          <a:xfrm>
            <a:off x="5364734" y="4202202"/>
            <a:ext cx="1231107" cy="175950"/>
          </a:xfrm>
          <a:prstGeom prst="rect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2700" algn="ctr" rotWithShape="0">
                    <a:srgbClr val="9CA8B6"/>
                  </a:outerShdw>
                </a:effectLst>
              </a14:hiddenEffects>
            </a:ext>
          </a:extLst>
        </p:spPr>
        <p:txBody>
          <a:bodyPr vert="horz" wrap="none" lIns="51435" tIns="25718" rIns="51435" bIns="25718" numCol="1" rtlCol="0" anchor="t" anchorCtr="0" compatLnSpc="1">
            <a:prstTxWarp prst="textNoShape">
              <a:avLst/>
            </a:prstTxWarp>
            <a:noAutofit/>
          </a:bodyPr>
          <a:lstStyle/>
          <a:p>
            <a:pPr marL="42863" indent="-42863" fontAlgn="base" latinLnBrk="0">
              <a:spcBef>
                <a:spcPct val="25000"/>
              </a:spcBef>
              <a:spcAft>
                <a:spcPct val="0"/>
              </a:spcAft>
              <a:buClr>
                <a:srgbClr val="718797"/>
              </a:buClr>
              <a:buSzPct val="80000"/>
            </a:pPr>
            <a:endParaRPr kumimoji="1" lang="ko-KR" altLang="en-US" sz="563">
              <a:solidFill>
                <a:prstClr val="black"/>
              </a:solidFill>
              <a:latin typeface="+mn-ea"/>
            </a:endParaRPr>
          </a:p>
        </p:txBody>
      </p:sp>
      <p:grpSp>
        <p:nvGrpSpPr>
          <p:cNvPr id="106" name="그룹 105">
            <a:extLst>
              <a:ext uri="{FF2B5EF4-FFF2-40B4-BE49-F238E27FC236}">
                <a16:creationId xmlns:a16="http://schemas.microsoft.com/office/drawing/2014/main" id="{E1070E6B-0E3B-4042-B976-FF00E18AF25F}"/>
              </a:ext>
            </a:extLst>
          </p:cNvPr>
          <p:cNvGrpSpPr/>
          <p:nvPr/>
        </p:nvGrpSpPr>
        <p:grpSpPr>
          <a:xfrm>
            <a:off x="5243709" y="3968233"/>
            <a:ext cx="388720" cy="214250"/>
            <a:chOff x="4727047" y="5307508"/>
            <a:chExt cx="388720" cy="215444"/>
          </a:xfrm>
        </p:grpSpPr>
        <p:sp>
          <p:nvSpPr>
            <p:cNvPr id="107" name="타원 106">
              <a:extLst>
                <a:ext uri="{FF2B5EF4-FFF2-40B4-BE49-F238E27FC236}">
                  <a16:creationId xmlns:a16="http://schemas.microsoft.com/office/drawing/2014/main" id="{F1543C0B-AAC7-49E2-9EA7-CB9ACE01733F}"/>
                </a:ext>
              </a:extLst>
            </p:cNvPr>
            <p:cNvSpPr/>
            <p:nvPr/>
          </p:nvSpPr>
          <p:spPr>
            <a:xfrm>
              <a:off x="4831407" y="5317535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glow rad="50800">
                <a:srgbClr val="FF0000">
                  <a:alpha val="30000"/>
                </a:srgbClr>
              </a:glo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000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8" name="TextBox 27">
              <a:extLst>
                <a:ext uri="{FF2B5EF4-FFF2-40B4-BE49-F238E27FC236}">
                  <a16:creationId xmlns:a16="http://schemas.microsoft.com/office/drawing/2014/main" id="{C922B540-97AD-4D3D-9214-DFA3AF539A16}"/>
                </a:ext>
              </a:extLst>
            </p:cNvPr>
            <p:cNvSpPr txBox="1"/>
            <p:nvPr/>
          </p:nvSpPr>
          <p:spPr>
            <a:xfrm>
              <a:off x="4727047" y="5307508"/>
              <a:ext cx="38872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5</a:t>
              </a:r>
              <a:endParaRPr lang="ko-KR" altLang="en-US" sz="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86F07200-952F-4192-801E-11422B4A813A}"/>
              </a:ext>
            </a:extLst>
          </p:cNvPr>
          <p:cNvPicPr>
            <a:picLocks noChangeAspect="1"/>
          </p:cNvPicPr>
          <p:nvPr/>
        </p:nvPicPr>
        <p:blipFill rotWithShape="1">
          <a:blip r:embed="rId24"/>
          <a:srcRect r="33263"/>
          <a:stretch/>
        </p:blipFill>
        <p:spPr>
          <a:xfrm>
            <a:off x="3893539" y="2907812"/>
            <a:ext cx="2780720" cy="1560809"/>
          </a:xfrm>
          <a:prstGeom prst="rect">
            <a:avLst/>
          </a:prstGeom>
        </p:spPr>
      </p:pic>
      <p:pic>
        <p:nvPicPr>
          <p:cNvPr id="134" name="그림 133">
            <a:extLst>
              <a:ext uri="{FF2B5EF4-FFF2-40B4-BE49-F238E27FC236}">
                <a16:creationId xmlns:a16="http://schemas.microsoft.com/office/drawing/2014/main" id="{9655FFEF-EF6D-42E5-81D2-B0C7B2F538D1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268119" y="2971356"/>
            <a:ext cx="245617" cy="151148"/>
          </a:xfrm>
          <a:prstGeom prst="rect">
            <a:avLst/>
          </a:prstGeom>
        </p:spPr>
      </p:pic>
      <p:pic>
        <p:nvPicPr>
          <p:cNvPr id="174" name="그림 173">
            <a:extLst>
              <a:ext uri="{FF2B5EF4-FFF2-40B4-BE49-F238E27FC236}">
                <a16:creationId xmlns:a16="http://schemas.microsoft.com/office/drawing/2014/main" id="{E12FAF28-BD17-45E4-846C-BDC11EF1B359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6392351" y="2982627"/>
            <a:ext cx="161948" cy="128606"/>
          </a:xfrm>
          <a:prstGeom prst="rect">
            <a:avLst/>
          </a:prstGeom>
        </p:spPr>
      </p:pic>
      <p:grpSp>
        <p:nvGrpSpPr>
          <p:cNvPr id="176" name="그룹 175">
            <a:extLst>
              <a:ext uri="{FF2B5EF4-FFF2-40B4-BE49-F238E27FC236}">
                <a16:creationId xmlns:a16="http://schemas.microsoft.com/office/drawing/2014/main" id="{4B8DF6C9-F0AC-4D80-8D02-685B1AFE3E7A}"/>
              </a:ext>
            </a:extLst>
          </p:cNvPr>
          <p:cNvGrpSpPr/>
          <p:nvPr/>
        </p:nvGrpSpPr>
        <p:grpSpPr>
          <a:xfrm>
            <a:off x="5959521" y="2727239"/>
            <a:ext cx="388720" cy="214250"/>
            <a:chOff x="4727047" y="5307508"/>
            <a:chExt cx="388720" cy="215444"/>
          </a:xfrm>
        </p:grpSpPr>
        <p:sp>
          <p:nvSpPr>
            <p:cNvPr id="177" name="타원 176">
              <a:extLst>
                <a:ext uri="{FF2B5EF4-FFF2-40B4-BE49-F238E27FC236}">
                  <a16:creationId xmlns:a16="http://schemas.microsoft.com/office/drawing/2014/main" id="{B303709C-68FF-4C74-BA46-D661830B4598}"/>
                </a:ext>
              </a:extLst>
            </p:cNvPr>
            <p:cNvSpPr/>
            <p:nvPr/>
          </p:nvSpPr>
          <p:spPr>
            <a:xfrm>
              <a:off x="4831407" y="5317535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glow rad="50800">
                <a:srgbClr val="FF0000">
                  <a:alpha val="30000"/>
                </a:srgbClr>
              </a:glo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000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8" name="TextBox 27">
              <a:extLst>
                <a:ext uri="{FF2B5EF4-FFF2-40B4-BE49-F238E27FC236}">
                  <a16:creationId xmlns:a16="http://schemas.microsoft.com/office/drawing/2014/main" id="{D9EAAD1A-FA44-46F5-BA1B-F90E629E7298}"/>
                </a:ext>
              </a:extLst>
            </p:cNvPr>
            <p:cNvSpPr txBox="1"/>
            <p:nvPr/>
          </p:nvSpPr>
          <p:spPr>
            <a:xfrm>
              <a:off x="4727047" y="5307508"/>
              <a:ext cx="38872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</a:t>
              </a:r>
              <a:endParaRPr lang="ko-KR" altLang="en-US" sz="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9581A230-406C-40F5-BF31-CCEBD7CA2D42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423560" y="2958824"/>
            <a:ext cx="137258" cy="144121"/>
          </a:xfrm>
          <a:prstGeom prst="rect">
            <a:avLst/>
          </a:prstGeom>
        </p:spPr>
      </p:pic>
      <p:grpSp>
        <p:nvGrpSpPr>
          <p:cNvPr id="82" name="그룹 81">
            <a:extLst>
              <a:ext uri="{FF2B5EF4-FFF2-40B4-BE49-F238E27FC236}">
                <a16:creationId xmlns:a16="http://schemas.microsoft.com/office/drawing/2014/main" id="{80701C2A-34B2-4766-8AE1-0746C3258EF3}"/>
              </a:ext>
            </a:extLst>
          </p:cNvPr>
          <p:cNvGrpSpPr/>
          <p:nvPr/>
        </p:nvGrpSpPr>
        <p:grpSpPr>
          <a:xfrm>
            <a:off x="7055946" y="2357618"/>
            <a:ext cx="388720" cy="214250"/>
            <a:chOff x="4727047" y="5307508"/>
            <a:chExt cx="388720" cy="215444"/>
          </a:xfrm>
        </p:grpSpPr>
        <p:sp>
          <p:nvSpPr>
            <p:cNvPr id="83" name="타원 82">
              <a:extLst>
                <a:ext uri="{FF2B5EF4-FFF2-40B4-BE49-F238E27FC236}">
                  <a16:creationId xmlns:a16="http://schemas.microsoft.com/office/drawing/2014/main" id="{6B5DCB77-4BB7-4330-8843-5484431C974C}"/>
                </a:ext>
              </a:extLst>
            </p:cNvPr>
            <p:cNvSpPr/>
            <p:nvPr/>
          </p:nvSpPr>
          <p:spPr>
            <a:xfrm>
              <a:off x="4831407" y="5317535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glow rad="50800">
                <a:srgbClr val="FF0000">
                  <a:alpha val="30000"/>
                </a:srgbClr>
              </a:glo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000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4" name="TextBox 27">
              <a:extLst>
                <a:ext uri="{FF2B5EF4-FFF2-40B4-BE49-F238E27FC236}">
                  <a16:creationId xmlns:a16="http://schemas.microsoft.com/office/drawing/2014/main" id="{B91F0032-6A7C-4A4D-B419-89DDE1E64200}"/>
                </a:ext>
              </a:extLst>
            </p:cNvPr>
            <p:cNvSpPr txBox="1"/>
            <p:nvPr/>
          </p:nvSpPr>
          <p:spPr>
            <a:xfrm>
              <a:off x="4727047" y="5307508"/>
              <a:ext cx="38872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4</a:t>
              </a:r>
              <a:endParaRPr lang="ko-KR" altLang="en-US" sz="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C16B8C9B-157C-4F03-8465-21CE83A0E0C6}"/>
              </a:ext>
            </a:extLst>
          </p:cNvPr>
          <p:cNvSpPr/>
          <p:nvPr/>
        </p:nvSpPr>
        <p:spPr bwMode="auto">
          <a:xfrm>
            <a:off x="6074424" y="2935753"/>
            <a:ext cx="187354" cy="184980"/>
          </a:xfrm>
          <a:prstGeom prst="rect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2700" algn="ctr" rotWithShape="0">
                    <a:srgbClr val="9CA8B6"/>
                  </a:outerShdw>
                </a:effectLst>
              </a14:hiddenEffects>
            </a:ext>
          </a:extLst>
        </p:spPr>
        <p:txBody>
          <a:bodyPr vert="horz" wrap="none" lIns="51435" tIns="25718" rIns="51435" bIns="25718" numCol="1" rtlCol="0" anchor="t" anchorCtr="0" compatLnSpc="1">
            <a:prstTxWarp prst="textNoShape">
              <a:avLst/>
            </a:prstTxWarp>
            <a:noAutofit/>
          </a:bodyPr>
          <a:lstStyle/>
          <a:p>
            <a:pPr marL="42863" indent="-42863" fontAlgn="base" latinLnBrk="0">
              <a:spcBef>
                <a:spcPct val="25000"/>
              </a:spcBef>
              <a:spcAft>
                <a:spcPct val="0"/>
              </a:spcAft>
              <a:buClr>
                <a:srgbClr val="718797"/>
              </a:buClr>
              <a:buSzPct val="80000"/>
            </a:pPr>
            <a:endParaRPr kumimoji="1" lang="ko-KR" altLang="en-US" sz="563">
              <a:solidFill>
                <a:prstClr val="black"/>
              </a:solidFill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C8009B-4A9A-4B3F-A5D5-4BE95E483A9C}"/>
              </a:ext>
            </a:extLst>
          </p:cNvPr>
          <p:cNvSpPr txBox="1"/>
          <p:nvPr/>
        </p:nvSpPr>
        <p:spPr>
          <a:xfrm>
            <a:off x="3801346" y="1313619"/>
            <a:ext cx="38985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>
                <a:solidFill>
                  <a:schemeClr val="bg1"/>
                </a:solidFill>
              </a:rPr>
              <a:t>공유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E5A2C645-1507-4747-A783-3BCD8667337C}"/>
              </a:ext>
            </a:extLst>
          </p:cNvPr>
          <p:cNvSpPr txBox="1"/>
          <p:nvPr/>
        </p:nvSpPr>
        <p:spPr>
          <a:xfrm>
            <a:off x="4123194" y="1313110"/>
            <a:ext cx="38985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>
                <a:solidFill>
                  <a:schemeClr val="bg1"/>
                </a:solidFill>
              </a:rPr>
              <a:t>설정</a:t>
            </a:r>
          </a:p>
        </p:txBody>
      </p:sp>
      <p:pic>
        <p:nvPicPr>
          <p:cNvPr id="90" name="Picture 2" descr="Person, stalker">
            <a:extLst>
              <a:ext uri="{FF2B5EF4-FFF2-40B4-BE49-F238E27FC236}">
                <a16:creationId xmlns:a16="http://schemas.microsoft.com/office/drawing/2014/main" id="{9B325044-C37D-4636-B160-C50165CD6E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1628" y="2954248"/>
            <a:ext cx="144782" cy="144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" name="Picture 2" descr="Person, stalker">
            <a:extLst>
              <a:ext uri="{FF2B5EF4-FFF2-40B4-BE49-F238E27FC236}">
                <a16:creationId xmlns:a16="http://schemas.microsoft.com/office/drawing/2014/main" id="{71A3335D-8795-40BC-A2A6-341C7458EA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8511" y="2971968"/>
            <a:ext cx="144782" cy="144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AEBE186-35C7-46EF-8DEC-6D291F558BE6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133151" y="2598017"/>
            <a:ext cx="1924124" cy="1801476"/>
          </a:xfrm>
          <a:prstGeom prst="rect">
            <a:avLst/>
          </a:prstGeom>
        </p:spPr>
      </p:pic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B6461C6A-7163-4264-B2AC-4A30CAA16B6A}"/>
              </a:ext>
            </a:extLst>
          </p:cNvPr>
          <p:cNvSpPr/>
          <p:nvPr/>
        </p:nvSpPr>
        <p:spPr bwMode="auto">
          <a:xfrm>
            <a:off x="7133317" y="2590664"/>
            <a:ext cx="1924124" cy="1800785"/>
          </a:xfrm>
          <a:prstGeom prst="rect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2700" algn="ctr" rotWithShape="0">
                    <a:srgbClr val="9CA8B6"/>
                  </a:outerShdw>
                </a:effectLst>
              </a14:hiddenEffects>
            </a:ext>
          </a:extLst>
        </p:spPr>
        <p:txBody>
          <a:bodyPr vert="horz" wrap="none" lIns="51435" tIns="25718" rIns="51435" bIns="25718" numCol="1" rtlCol="0" anchor="t" anchorCtr="0" compatLnSpc="1">
            <a:prstTxWarp prst="textNoShape">
              <a:avLst/>
            </a:prstTxWarp>
            <a:noAutofit/>
          </a:bodyPr>
          <a:lstStyle/>
          <a:p>
            <a:pPr marL="42863" indent="-42863" fontAlgn="base" latinLnBrk="0">
              <a:spcBef>
                <a:spcPct val="25000"/>
              </a:spcBef>
              <a:spcAft>
                <a:spcPct val="0"/>
              </a:spcAft>
              <a:buClr>
                <a:srgbClr val="718797"/>
              </a:buClr>
              <a:buSzPct val="80000"/>
            </a:pPr>
            <a:endParaRPr kumimoji="1" lang="ko-KR" altLang="en-US" sz="563">
              <a:solidFill>
                <a:prstClr val="black"/>
              </a:solidFill>
              <a:latin typeface="+mn-ea"/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AE8C2A9-1E28-4564-8C7F-B0ADA234196C}"/>
              </a:ext>
            </a:extLst>
          </p:cNvPr>
          <p:cNvCxnSpPr>
            <a:cxnSpLocks/>
            <a:stCxn id="134" idx="1"/>
          </p:cNvCxnSpPr>
          <p:nvPr/>
        </p:nvCxnSpPr>
        <p:spPr>
          <a:xfrm flipV="1">
            <a:off x="6268119" y="3044360"/>
            <a:ext cx="868627" cy="257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36040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Group 65">
            <a:extLst>
              <a:ext uri="{FF2B5EF4-FFF2-40B4-BE49-F238E27FC236}">
                <a16:creationId xmlns:a16="http://schemas.microsoft.com/office/drawing/2014/main" id="{3DCB108D-BAD3-4598-B5F1-E1D516E81E14}"/>
              </a:ext>
            </a:extLst>
          </p:cNvPr>
          <p:cNvGraphicFramePr>
            <a:graphicFrameLocks noGrp="1"/>
          </p:cNvGraphicFramePr>
          <p:nvPr/>
        </p:nvGraphicFramePr>
        <p:xfrm>
          <a:off x="9263917" y="914400"/>
          <a:ext cx="2766954" cy="5352176"/>
        </p:xfrm>
        <a:graphic>
          <a:graphicData uri="http://schemas.openxmlformats.org/drawingml/2006/table">
            <a:tbl>
              <a:tblPr/>
              <a:tblGrid>
                <a:gridCol w="3609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60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279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No</a:t>
                      </a:r>
                      <a:endParaRPr kumimoji="1" lang="ko-KR" altLang="en-US" sz="105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9050" marR="19050" marT="45709" marB="45709" anchor="ctr" horzOverflow="overflow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50" b="1" baseline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Description</a:t>
                      </a:r>
                      <a:endParaRPr kumimoji="1" lang="ko-KR" altLang="en-US" sz="105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9050" marR="19050" marT="45709" marB="45709" anchor="ctr" horzOverflow="overflow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0181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①</a:t>
                      </a:r>
                    </a:p>
                  </a:txBody>
                  <a:tcPr marL="19050" marR="19050" marT="45709" marB="45709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800" b="1" dirty="0">
                          <a:latin typeface="+mn-ea"/>
                        </a:rPr>
                        <a:t> </a:t>
                      </a: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상단 열기</a:t>
                      </a: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메뉴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r>
                        <a:rPr lang="en-US" altLang="ko-KR" sz="800" dirty="0">
                          <a:latin typeface="+mn-ea"/>
                        </a:rPr>
                        <a:t>   : </a:t>
                      </a:r>
                      <a:r>
                        <a:rPr lang="ko-KR" altLang="en-US" sz="800" dirty="0">
                          <a:latin typeface="+mn-ea"/>
                        </a:rPr>
                        <a:t>열기</a:t>
                      </a:r>
                      <a:r>
                        <a:rPr lang="en-US" altLang="ko-KR" sz="800" dirty="0">
                          <a:latin typeface="+mn-ea"/>
                        </a:rPr>
                        <a:t> </a:t>
                      </a:r>
                      <a:r>
                        <a:rPr lang="ko-KR" altLang="en-US" sz="800" dirty="0">
                          <a:latin typeface="+mn-ea"/>
                        </a:rPr>
                        <a:t>메뉴 선택 시 프로젝트 열기 팝업 오픈</a:t>
                      </a:r>
                      <a:endParaRPr lang="en-US" altLang="ko-KR" sz="800" dirty="0">
                        <a:latin typeface="+mn-ea"/>
                      </a:endParaRPr>
                    </a:p>
                  </a:txBody>
                  <a:tcPr marL="19050" marR="19050" marT="45709" marB="45709" horzOverflow="overflow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9545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②</a:t>
                      </a:r>
                    </a:p>
                  </a:txBody>
                  <a:tcPr marL="19050" marR="19050" marT="45709" marB="45709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8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프로젝트 열기 팝업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r>
                        <a:rPr lang="en-US" altLang="ko-KR" sz="800" dirty="0">
                          <a:latin typeface="+mn-ea"/>
                          <a:ea typeface="+mn-ea"/>
                        </a:rPr>
                        <a:t>   :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프로젝트를 불러올 수 있는 팝업</a:t>
                      </a:r>
                      <a:endParaRPr lang="en-US" altLang="ko-KR" sz="800" dirty="0">
                        <a:latin typeface="+mn-ea"/>
                        <a:ea typeface="+mn-ea"/>
                      </a:endParaRPr>
                    </a:p>
                  </a:txBody>
                  <a:tcPr marL="19050" marR="19050" marT="45709" marB="45709" horzOverflow="overflow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0181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③</a:t>
                      </a:r>
                    </a:p>
                  </a:txBody>
                  <a:tcPr marL="19050" marR="19050" marT="45709" marB="45709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8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프로젝트명 수정 버튼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r>
                        <a:rPr lang="en-US" altLang="ko-KR" sz="800" dirty="0">
                          <a:latin typeface="+mn-ea"/>
                          <a:ea typeface="+mn-ea"/>
                        </a:rPr>
                        <a:t>   :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프로젝트명 수정 팝업 오픈</a:t>
                      </a:r>
                      <a:endParaRPr lang="en-US" altLang="ko-KR" sz="800" dirty="0">
                        <a:latin typeface="+mn-ea"/>
                        <a:ea typeface="+mn-ea"/>
                      </a:endParaRPr>
                    </a:p>
                  </a:txBody>
                  <a:tcPr marL="19050" marR="19050" marT="45709" marB="45709" horzOverflow="overflow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5691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④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9050" marR="19050" marT="45709" marB="45709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8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프로젝트 삭제 버튼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  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해당 프로젝트 삭제</a:t>
                      </a:r>
                      <a:endParaRPr lang="en-US" altLang="ko-KR" sz="800" dirty="0">
                        <a:latin typeface="+mn-ea"/>
                        <a:ea typeface="+mn-ea"/>
                      </a:endParaRPr>
                    </a:p>
                  </a:txBody>
                  <a:tcPr marL="19050" marR="19050" marT="45709" marB="45709" horzOverflow="overflow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7255434"/>
                  </a:ext>
                </a:extLst>
              </a:tr>
              <a:tr h="9115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⑤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9050" marR="19050" marT="45709" marB="45709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프로젝트 수정 팝업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r>
                        <a:rPr lang="en-US" altLang="ko-KR" sz="800" dirty="0">
                          <a:latin typeface="+mn-ea"/>
                          <a:ea typeface="+mn-ea"/>
                        </a:rPr>
                        <a:t>   :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해당 프로젝트 정보를 수정할 수 있는 수정 팝업</a:t>
                      </a:r>
                      <a:endParaRPr lang="en-US" altLang="ko-KR" sz="800" dirty="0">
                        <a:latin typeface="+mn-ea"/>
                        <a:ea typeface="+mn-ea"/>
                      </a:endParaRPr>
                    </a:p>
                    <a:p>
                      <a:pPr marL="0" algn="l" defTabSz="914400" rtl="0" eaLnBrk="1" latinLnBrk="1" hangingPunct="1"/>
                      <a:r>
                        <a:rPr lang="ko-KR" altLang="en-US" sz="800" dirty="0">
                          <a:latin typeface="+mn-ea"/>
                          <a:ea typeface="+mn-ea"/>
                        </a:rPr>
                        <a:t>   오픈</a:t>
                      </a:r>
                      <a:endParaRPr lang="en-US" altLang="ko-KR" sz="800" dirty="0">
                        <a:latin typeface="+mn-ea"/>
                        <a:ea typeface="+mn-ea"/>
                      </a:endParaRPr>
                    </a:p>
                  </a:txBody>
                  <a:tcPr marL="19050" marR="19050" marT="45709" marB="45709" horzOverflow="overflow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1551067"/>
                  </a:ext>
                </a:extLst>
              </a:tr>
              <a:tr h="80181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⑥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9050" marR="19050" marT="45709" marB="45709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프로젝트 삭제 팝업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  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삭제 여부를 묻고 삭제 진행</a:t>
                      </a:r>
                      <a:endParaRPr lang="en-US" altLang="ko-KR" sz="800" dirty="0">
                        <a:latin typeface="+mn-ea"/>
                        <a:ea typeface="+mn-ea"/>
                      </a:endParaRPr>
                    </a:p>
                  </a:txBody>
                  <a:tcPr marL="19050" marR="19050" marT="45709" marB="45709" horzOverflow="overflow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6133020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391938DD-362A-490D-9689-5252AEF207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4137" y="1532307"/>
            <a:ext cx="7094092" cy="4542639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50" name="사각형: 둥근 모서리 149">
            <a:extLst>
              <a:ext uri="{FF2B5EF4-FFF2-40B4-BE49-F238E27FC236}">
                <a16:creationId xmlns:a16="http://schemas.microsoft.com/office/drawing/2014/main" id="{9DBEB448-F9D7-4112-9F3E-3044173D9617}"/>
              </a:ext>
            </a:extLst>
          </p:cNvPr>
          <p:cNvSpPr/>
          <p:nvPr/>
        </p:nvSpPr>
        <p:spPr>
          <a:xfrm>
            <a:off x="1781789" y="3194580"/>
            <a:ext cx="145951" cy="678730"/>
          </a:xfrm>
          <a:prstGeom prst="roundRect">
            <a:avLst/>
          </a:prstGeom>
          <a:solidFill>
            <a:srgbClr val="808080"/>
          </a:solidFill>
          <a:ln w="127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DB966636-6E41-4E89-886D-E5ED7EDC4C7C}"/>
              </a:ext>
            </a:extLst>
          </p:cNvPr>
          <p:cNvSpPr txBox="1"/>
          <p:nvPr/>
        </p:nvSpPr>
        <p:spPr>
          <a:xfrm>
            <a:off x="1685246" y="3324199"/>
            <a:ext cx="219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+mj-lt"/>
              </a:rPr>
              <a:t>&lt;</a:t>
            </a:r>
            <a:endParaRPr lang="ko-KR" altLang="en-US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09" name="그림 108">
            <a:extLst>
              <a:ext uri="{FF2B5EF4-FFF2-40B4-BE49-F238E27FC236}">
                <a16:creationId xmlns:a16="http://schemas.microsoft.com/office/drawing/2014/main" id="{3AD592F2-F093-4A68-BCDB-C59ED3C655F5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577385" y="2645470"/>
            <a:ext cx="162910" cy="1157594"/>
          </a:xfrm>
          <a:prstGeom prst="rect">
            <a:avLst/>
          </a:prstGeom>
        </p:spPr>
      </p:pic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2DCD42FF-D850-44F6-B8C7-90FE6A48622C}"/>
              </a:ext>
            </a:extLst>
          </p:cNvPr>
          <p:cNvSpPr/>
          <p:nvPr/>
        </p:nvSpPr>
        <p:spPr>
          <a:xfrm>
            <a:off x="680813" y="531611"/>
            <a:ext cx="39626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1"/>
            <a:r>
              <a:rPr lang="en-US" altLang="ko-KR" sz="1100" dirty="0">
                <a:latin typeface="+mn-ea"/>
              </a:rPr>
              <a:t>5-4</a:t>
            </a:r>
            <a:endParaRPr lang="ko-KR" altLang="en-US" sz="1100" dirty="0">
              <a:latin typeface="+mn-ea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00755384-A580-444D-A9A1-E306AD69609D}"/>
              </a:ext>
            </a:extLst>
          </p:cNvPr>
          <p:cNvSpPr/>
          <p:nvPr/>
        </p:nvSpPr>
        <p:spPr>
          <a:xfrm>
            <a:off x="2474205" y="531611"/>
            <a:ext cx="704039" cy="261610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r>
              <a:rPr lang="en-US" altLang="ko-KR" sz="1100" dirty="0">
                <a:ea typeface="맑은 고딕"/>
              </a:rPr>
              <a:t>V-RE-12</a:t>
            </a: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0E21392B-30F3-494F-93D4-DA533678A84D}"/>
              </a:ext>
            </a:extLst>
          </p:cNvPr>
          <p:cNvSpPr/>
          <p:nvPr/>
        </p:nvSpPr>
        <p:spPr>
          <a:xfrm>
            <a:off x="5735791" y="531611"/>
            <a:ext cx="108074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100" dirty="0">
                <a:solidFill>
                  <a:srgbClr val="000000"/>
                </a:solidFill>
                <a:latin typeface="맑은 고딕" panose="020B0503020000020004" pitchFamily="50" charset="-127"/>
              </a:rPr>
              <a:t>프로젝트 설정</a:t>
            </a:r>
            <a:endParaRPr lang="en-US" altLang="ko-KR" sz="1100" dirty="0">
              <a:latin typeface="+mn-ea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EC15421D-9760-44F9-A046-318F7A49E2AB}"/>
              </a:ext>
            </a:extLst>
          </p:cNvPr>
          <p:cNvSpPr/>
          <p:nvPr/>
        </p:nvSpPr>
        <p:spPr>
          <a:xfrm>
            <a:off x="9517679" y="531611"/>
            <a:ext cx="89639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+mn-ea"/>
              </a:rPr>
              <a:t>F-RE-01-15</a:t>
            </a:r>
          </a:p>
        </p:txBody>
      </p:sp>
      <p:pic>
        <p:nvPicPr>
          <p:cNvPr id="114" name="그림 113">
            <a:extLst>
              <a:ext uri="{FF2B5EF4-FFF2-40B4-BE49-F238E27FC236}">
                <a16:creationId xmlns:a16="http://schemas.microsoft.com/office/drawing/2014/main" id="{64644D62-1D30-43D5-B641-76439124EC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023" y="1308484"/>
            <a:ext cx="8322350" cy="238325"/>
          </a:xfrm>
          <a:prstGeom prst="rect">
            <a:avLst/>
          </a:prstGeom>
        </p:spPr>
      </p:pic>
      <p:pic>
        <p:nvPicPr>
          <p:cNvPr id="116" name="그림 115">
            <a:extLst>
              <a:ext uri="{FF2B5EF4-FFF2-40B4-BE49-F238E27FC236}">
                <a16:creationId xmlns:a16="http://schemas.microsoft.com/office/drawing/2014/main" id="{F486FEF4-27B4-4EF5-A525-CD006E69C5F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96" b="1"/>
          <a:stretch/>
        </p:blipFill>
        <p:spPr>
          <a:xfrm>
            <a:off x="594709" y="1541247"/>
            <a:ext cx="1219301" cy="4547287"/>
          </a:xfrm>
          <a:prstGeom prst="rect">
            <a:avLst/>
          </a:prstGeom>
        </p:spPr>
      </p:pic>
      <p:pic>
        <p:nvPicPr>
          <p:cNvPr id="2" name="그림 3">
            <a:extLst>
              <a:ext uri="{FF2B5EF4-FFF2-40B4-BE49-F238E27FC236}">
                <a16:creationId xmlns:a16="http://schemas.microsoft.com/office/drawing/2014/main" id="{7E526852-0735-44D3-A8B4-5BE1EE314B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7632" y="5574786"/>
            <a:ext cx="5321595" cy="510800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E6E43F5E-C87D-4361-8D32-4C5650484B1A}"/>
              </a:ext>
            </a:extLst>
          </p:cNvPr>
          <p:cNvGrpSpPr/>
          <p:nvPr/>
        </p:nvGrpSpPr>
        <p:grpSpPr>
          <a:xfrm>
            <a:off x="4098027" y="1121135"/>
            <a:ext cx="388720" cy="214250"/>
            <a:chOff x="4727047" y="5307508"/>
            <a:chExt cx="388720" cy="215444"/>
          </a:xfrm>
        </p:grpSpPr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EF06E7AF-2FD5-42E9-87B4-176C15868CFD}"/>
                </a:ext>
              </a:extLst>
            </p:cNvPr>
            <p:cNvSpPr/>
            <p:nvPr/>
          </p:nvSpPr>
          <p:spPr>
            <a:xfrm>
              <a:off x="4831407" y="5317535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glow rad="50800">
                <a:srgbClr val="FF0000">
                  <a:alpha val="30000"/>
                </a:srgbClr>
              </a:glo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000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" name="TextBox 27">
              <a:extLst>
                <a:ext uri="{FF2B5EF4-FFF2-40B4-BE49-F238E27FC236}">
                  <a16:creationId xmlns:a16="http://schemas.microsoft.com/office/drawing/2014/main" id="{08AC2FFB-D07E-4668-9624-690B507EE4DB}"/>
                </a:ext>
              </a:extLst>
            </p:cNvPr>
            <p:cNvSpPr txBox="1"/>
            <p:nvPr/>
          </p:nvSpPr>
          <p:spPr>
            <a:xfrm>
              <a:off x="4727047" y="5307508"/>
              <a:ext cx="38872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  <a:endParaRPr lang="ko-KR" altLang="en-US" sz="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AF520C3-D6E9-4708-8D92-6E60AEDFCCDF}"/>
              </a:ext>
            </a:extLst>
          </p:cNvPr>
          <p:cNvSpPr/>
          <p:nvPr/>
        </p:nvSpPr>
        <p:spPr bwMode="auto">
          <a:xfrm>
            <a:off x="4149343" y="1314582"/>
            <a:ext cx="303206" cy="214250"/>
          </a:xfrm>
          <a:prstGeom prst="rect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2700" algn="ctr" rotWithShape="0">
                    <a:srgbClr val="9CA8B6"/>
                  </a:outerShdw>
                </a:effectLst>
              </a14:hiddenEffects>
            </a:ext>
          </a:extLst>
        </p:spPr>
        <p:txBody>
          <a:bodyPr vert="horz" wrap="none" lIns="51435" tIns="25718" rIns="51435" bIns="25718" numCol="1" rtlCol="0" anchor="t" anchorCtr="0" compatLnSpc="1">
            <a:prstTxWarp prst="textNoShape">
              <a:avLst/>
            </a:prstTxWarp>
            <a:noAutofit/>
          </a:bodyPr>
          <a:lstStyle/>
          <a:p>
            <a:pPr marL="42863" indent="-42863" fontAlgn="base" latinLnBrk="0">
              <a:spcBef>
                <a:spcPct val="25000"/>
              </a:spcBef>
              <a:spcAft>
                <a:spcPct val="0"/>
              </a:spcAft>
              <a:buClr>
                <a:srgbClr val="718797"/>
              </a:buClr>
              <a:buSzPct val="80000"/>
            </a:pPr>
            <a:endParaRPr kumimoji="1" lang="ko-KR" altLang="en-US" sz="563">
              <a:solidFill>
                <a:prstClr val="black"/>
              </a:solidFill>
              <a:latin typeface="+mn-ea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6DD2627F-8BDF-4697-8B1A-DA68D282E10E}"/>
              </a:ext>
            </a:extLst>
          </p:cNvPr>
          <p:cNvSpPr/>
          <p:nvPr/>
        </p:nvSpPr>
        <p:spPr>
          <a:xfrm>
            <a:off x="1799535" y="1541247"/>
            <a:ext cx="7108978" cy="4547287"/>
          </a:xfrm>
          <a:prstGeom prst="rect">
            <a:avLst/>
          </a:prstGeom>
          <a:solidFill>
            <a:schemeClr val="tx1">
              <a:lumMod val="95000"/>
              <a:lumOff val="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C8009B-4A9A-4B3F-A5D5-4BE95E483A9C}"/>
              </a:ext>
            </a:extLst>
          </p:cNvPr>
          <p:cNvSpPr txBox="1"/>
          <p:nvPr/>
        </p:nvSpPr>
        <p:spPr>
          <a:xfrm>
            <a:off x="3801346" y="1313619"/>
            <a:ext cx="38985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>
                <a:solidFill>
                  <a:schemeClr val="bg1"/>
                </a:solidFill>
              </a:rPr>
              <a:t>공유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E5A2C645-1507-4747-A783-3BCD8667337C}"/>
              </a:ext>
            </a:extLst>
          </p:cNvPr>
          <p:cNvSpPr txBox="1"/>
          <p:nvPr/>
        </p:nvSpPr>
        <p:spPr>
          <a:xfrm>
            <a:off x="4123194" y="1313110"/>
            <a:ext cx="38985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>
                <a:solidFill>
                  <a:schemeClr val="bg1"/>
                </a:solidFill>
              </a:rPr>
              <a:t>설정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4E36204C-3604-4F5D-BC29-E443E75C7AD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69028" y="2180507"/>
            <a:ext cx="4164927" cy="2851481"/>
          </a:xfrm>
          <a:prstGeom prst="rect">
            <a:avLst/>
          </a:prstGeom>
        </p:spPr>
      </p:pic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6AF25B9F-6084-4782-8BDF-6666010C9EE8}"/>
              </a:ext>
            </a:extLst>
          </p:cNvPr>
          <p:cNvGrpSpPr/>
          <p:nvPr/>
        </p:nvGrpSpPr>
        <p:grpSpPr>
          <a:xfrm>
            <a:off x="3078700" y="1977836"/>
            <a:ext cx="388720" cy="214250"/>
            <a:chOff x="4727047" y="5307508"/>
            <a:chExt cx="388720" cy="215444"/>
          </a:xfrm>
        </p:grpSpPr>
        <p:sp>
          <p:nvSpPr>
            <p:cNvPr id="119" name="타원 118">
              <a:extLst>
                <a:ext uri="{FF2B5EF4-FFF2-40B4-BE49-F238E27FC236}">
                  <a16:creationId xmlns:a16="http://schemas.microsoft.com/office/drawing/2014/main" id="{D36EC828-2298-42A3-86D8-551DD9E797D5}"/>
                </a:ext>
              </a:extLst>
            </p:cNvPr>
            <p:cNvSpPr/>
            <p:nvPr/>
          </p:nvSpPr>
          <p:spPr>
            <a:xfrm>
              <a:off x="4831407" y="5317535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glow rad="50800">
                <a:srgbClr val="FF0000">
                  <a:alpha val="30000"/>
                </a:srgbClr>
              </a:glo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000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0" name="TextBox 27">
              <a:extLst>
                <a:ext uri="{FF2B5EF4-FFF2-40B4-BE49-F238E27FC236}">
                  <a16:creationId xmlns:a16="http://schemas.microsoft.com/office/drawing/2014/main" id="{D657DCBF-BB2C-44ED-9601-A5B70240521F}"/>
                </a:ext>
              </a:extLst>
            </p:cNvPr>
            <p:cNvSpPr txBox="1"/>
            <p:nvPr/>
          </p:nvSpPr>
          <p:spPr>
            <a:xfrm>
              <a:off x="4727047" y="5307508"/>
              <a:ext cx="38872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</a:t>
              </a:r>
              <a:endParaRPr lang="ko-KR" altLang="en-US" sz="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A3A1DEA2-6B33-4B0C-9873-0A0C9834F6DD}"/>
              </a:ext>
            </a:extLst>
          </p:cNvPr>
          <p:cNvSpPr/>
          <p:nvPr/>
        </p:nvSpPr>
        <p:spPr bwMode="auto">
          <a:xfrm>
            <a:off x="3178243" y="2180507"/>
            <a:ext cx="4155711" cy="2851481"/>
          </a:xfrm>
          <a:prstGeom prst="rect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2700" algn="ctr" rotWithShape="0">
                    <a:srgbClr val="9CA8B6"/>
                  </a:outerShdw>
                </a:effectLst>
              </a14:hiddenEffects>
            </a:ext>
          </a:extLst>
        </p:spPr>
        <p:txBody>
          <a:bodyPr vert="horz" wrap="none" lIns="51435" tIns="25718" rIns="51435" bIns="25718" numCol="1" rtlCol="0" anchor="t" anchorCtr="0" compatLnSpc="1">
            <a:prstTxWarp prst="textNoShape">
              <a:avLst/>
            </a:prstTxWarp>
            <a:noAutofit/>
          </a:bodyPr>
          <a:lstStyle/>
          <a:p>
            <a:pPr marL="42863" indent="-42863" fontAlgn="base" latinLnBrk="0">
              <a:spcBef>
                <a:spcPct val="25000"/>
              </a:spcBef>
              <a:spcAft>
                <a:spcPct val="0"/>
              </a:spcAft>
              <a:buClr>
                <a:srgbClr val="718797"/>
              </a:buClr>
              <a:buSzPct val="80000"/>
            </a:pPr>
            <a:endParaRPr kumimoji="1" lang="ko-KR" altLang="en-US" sz="563">
              <a:solidFill>
                <a:prstClr val="black"/>
              </a:solidFill>
              <a:latin typeface="+mn-ea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8AAEC61-97ED-4CB3-91CA-22A3E2878245}"/>
              </a:ext>
            </a:extLst>
          </p:cNvPr>
          <p:cNvSpPr txBox="1"/>
          <p:nvPr/>
        </p:nvSpPr>
        <p:spPr>
          <a:xfrm>
            <a:off x="4403006" y="1314207"/>
            <a:ext cx="83708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>
                <a:solidFill>
                  <a:schemeClr val="bg1"/>
                </a:solidFill>
              </a:rPr>
              <a:t>공통코드 관리</a:t>
            </a:r>
          </a:p>
        </p:txBody>
      </p:sp>
    </p:spTree>
    <p:extLst>
      <p:ext uri="{BB962C8B-B14F-4D97-AF65-F5344CB8AC3E}">
        <p14:creationId xmlns:p14="http://schemas.microsoft.com/office/powerpoint/2010/main" val="8434080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Group 65">
            <a:extLst>
              <a:ext uri="{FF2B5EF4-FFF2-40B4-BE49-F238E27FC236}">
                <a16:creationId xmlns:a16="http://schemas.microsoft.com/office/drawing/2014/main" id="{3DCB108D-BAD3-4598-B5F1-E1D516E81E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4912385"/>
              </p:ext>
            </p:extLst>
          </p:nvPr>
        </p:nvGraphicFramePr>
        <p:xfrm>
          <a:off x="9263917" y="914399"/>
          <a:ext cx="2766953" cy="5392259"/>
        </p:xfrm>
        <a:graphic>
          <a:graphicData uri="http://schemas.openxmlformats.org/drawingml/2006/table">
            <a:tbl>
              <a:tblPr/>
              <a:tblGrid>
                <a:gridCol w="3609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60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452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No</a:t>
                      </a:r>
                      <a:endParaRPr kumimoji="1" lang="ko-KR" altLang="en-US" sz="105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9050" marR="19050" marT="45709" marB="45709" anchor="ctr" horzOverflow="overflow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50" b="1" baseline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Description</a:t>
                      </a:r>
                      <a:endParaRPr kumimoji="1" lang="ko-KR" altLang="en-US" sz="105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9050" marR="19050" marT="45709" marB="45709" anchor="ctr" horzOverflow="overflow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434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①</a:t>
                      </a:r>
                    </a:p>
                  </a:txBody>
                  <a:tcPr marL="19050" marR="19050" marT="45709" marB="45709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800" b="1" dirty="0">
                          <a:latin typeface="+mn-ea"/>
                        </a:rPr>
                        <a:t> 공통코드 관리 메뉴</a:t>
                      </a:r>
                      <a:endParaRPr lang="en-US" altLang="ko-KR" sz="800" b="1" dirty="0">
                        <a:latin typeface="+mn-ea"/>
                      </a:endParaRPr>
                    </a:p>
                    <a:p>
                      <a:r>
                        <a:rPr lang="en-US" altLang="ko-KR" sz="800" dirty="0">
                          <a:latin typeface="+mn-ea"/>
                        </a:rPr>
                        <a:t>   : </a:t>
                      </a:r>
                      <a:r>
                        <a:rPr lang="ko-KR" altLang="en-US" sz="800" dirty="0">
                          <a:latin typeface="+mn-ea"/>
                        </a:rPr>
                        <a:t>공통코드를 관리할 수 있는 </a:t>
                      </a:r>
                      <a:r>
                        <a:rPr lang="ko-KR" altLang="en-US" sz="800" dirty="0" err="1">
                          <a:latin typeface="+mn-ea"/>
                        </a:rPr>
                        <a:t>팝업창</a:t>
                      </a:r>
                      <a:r>
                        <a:rPr lang="ko-KR" altLang="en-US" sz="800" dirty="0">
                          <a:latin typeface="+mn-ea"/>
                        </a:rPr>
                        <a:t> 호출</a:t>
                      </a:r>
                      <a:endParaRPr lang="en-US" altLang="ko-KR" sz="800" dirty="0">
                        <a:latin typeface="+mn-ea"/>
                      </a:endParaRPr>
                    </a:p>
                  </a:txBody>
                  <a:tcPr marL="19050" marR="19050" marT="45709" marB="45709" horzOverflow="overflow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1674378"/>
                  </a:ext>
                </a:extLst>
              </a:tr>
              <a:tr h="8434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②</a:t>
                      </a:r>
                    </a:p>
                  </a:txBody>
                  <a:tcPr marL="19050" marR="19050" marT="45709" marB="45709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공통코드 그룹 검색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r>
                        <a:rPr lang="en-US" altLang="ko-KR" sz="800" dirty="0">
                          <a:latin typeface="+mn-ea"/>
                        </a:rPr>
                        <a:t>   : </a:t>
                      </a:r>
                      <a:r>
                        <a:rPr lang="ko-KR" altLang="en-US" sz="800" dirty="0">
                          <a:latin typeface="+mn-ea"/>
                        </a:rPr>
                        <a:t>공통코드 그룹을 검색할 수 있는 기능</a:t>
                      </a:r>
                      <a:endParaRPr lang="en-US" altLang="ko-KR" sz="800" dirty="0">
                        <a:latin typeface="+mn-ea"/>
                      </a:endParaRPr>
                    </a:p>
                  </a:txBody>
                  <a:tcPr marL="19050" marR="19050" marT="45709" marB="45709" horzOverflow="overflow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5024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③</a:t>
                      </a:r>
                    </a:p>
                  </a:txBody>
                  <a:tcPr marL="19050" marR="19050" marT="45709" marB="45709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공통코드 관리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r>
                        <a:rPr lang="en-US" altLang="ko-KR" sz="800" dirty="0">
                          <a:latin typeface="+mn-ea"/>
                          <a:ea typeface="+mn-ea"/>
                        </a:rPr>
                        <a:t>   :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등록한 공통코드 그룹의 코드 관리 팝업 호출</a:t>
                      </a:r>
                      <a:endParaRPr lang="en-US" altLang="ko-KR" sz="800" dirty="0">
                        <a:latin typeface="+mn-ea"/>
                        <a:ea typeface="+mn-ea"/>
                      </a:endParaRPr>
                    </a:p>
                  </a:txBody>
                  <a:tcPr marL="19050" marR="19050" marT="45709" marB="45709" horzOverflow="overflow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024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④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9050" marR="19050" marT="45709" marB="45709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공통코드 그룹 등록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  : </a:t>
                      </a:r>
                      <a:r>
                        <a:rPr lang="ko-KR" altLang="en-US" sz="8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공통코드 그룹을 등록할 수 있는 팝업 호출</a:t>
                      </a:r>
                      <a:endParaRPr lang="en-US" altLang="ko-KR" sz="80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9050" marR="19050" marT="45709" marB="45709" horzOverflow="overflow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2478801"/>
                  </a:ext>
                </a:extLst>
              </a:tr>
              <a:tr h="115024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⑤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9050" marR="19050" marT="45709" marB="45709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공통코드 그룹 엑셀 업로드</a:t>
                      </a:r>
                      <a:endParaRPr lang="en-US" altLang="ko-KR" sz="80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  : </a:t>
                      </a:r>
                      <a:r>
                        <a:rPr lang="ko-KR" altLang="en-US" sz="8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공통코드 그룹을 일괄적으로 엑셀 업로드하는 </a:t>
                      </a:r>
                      <a:endParaRPr lang="en-US" altLang="ko-KR" sz="80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  </a:t>
                      </a:r>
                      <a:r>
                        <a:rPr lang="ko-KR" altLang="en-US" sz="8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기능</a:t>
                      </a:r>
                      <a:endParaRPr lang="en-US" altLang="ko-KR" sz="80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9050" marR="19050" marT="45709" marB="45709" horzOverflow="overflow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4377740"/>
                  </a:ext>
                </a:extLst>
              </a:tr>
            </a:tbl>
          </a:graphicData>
        </a:graphic>
      </p:graphicFrame>
      <p:grpSp>
        <p:nvGrpSpPr>
          <p:cNvPr id="52" name="그룹 51">
            <a:extLst>
              <a:ext uri="{FF2B5EF4-FFF2-40B4-BE49-F238E27FC236}">
                <a16:creationId xmlns:a16="http://schemas.microsoft.com/office/drawing/2014/main" id="{1B7C4D56-489D-4B4A-AA67-ACCCE907910C}"/>
              </a:ext>
            </a:extLst>
          </p:cNvPr>
          <p:cNvGrpSpPr/>
          <p:nvPr/>
        </p:nvGrpSpPr>
        <p:grpSpPr>
          <a:xfrm>
            <a:off x="377522" y="1380151"/>
            <a:ext cx="8690995" cy="4698202"/>
            <a:chOff x="369115" y="1493321"/>
            <a:chExt cx="8690995" cy="4698202"/>
          </a:xfrm>
        </p:grpSpPr>
        <p:pic>
          <p:nvPicPr>
            <p:cNvPr id="58" name="그림 57">
              <a:extLst>
                <a:ext uri="{FF2B5EF4-FFF2-40B4-BE49-F238E27FC236}">
                  <a16:creationId xmlns:a16="http://schemas.microsoft.com/office/drawing/2014/main" id="{65EB59F5-A801-4BA4-A81D-ED66FC8CCF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9115" y="1493321"/>
              <a:ext cx="8690995" cy="4698202"/>
            </a:xfrm>
            <a:prstGeom prst="rect">
              <a:avLst/>
            </a:prstGeom>
          </p:spPr>
        </p:pic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4324D8B5-5ECB-434B-AAE0-1A6F8EC1F8E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3063" y="1653063"/>
              <a:ext cx="7412284" cy="143081"/>
            </a:xfrm>
            <a:prstGeom prst="rect">
              <a:avLst/>
            </a:prstGeom>
          </p:spPr>
        </p:pic>
      </p:grpSp>
      <p:pic>
        <p:nvPicPr>
          <p:cNvPr id="110" name="그림 109">
            <a:extLst>
              <a:ext uri="{FF2B5EF4-FFF2-40B4-BE49-F238E27FC236}">
                <a16:creationId xmlns:a16="http://schemas.microsoft.com/office/drawing/2014/main" id="{0CEBA863-636A-4209-9738-29C8E9E8BD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8257" y="1917510"/>
            <a:ext cx="7420260" cy="3180641"/>
          </a:xfrm>
          <a:prstGeom prst="rect">
            <a:avLst/>
          </a:prstGeom>
        </p:spPr>
      </p:pic>
      <p:sp>
        <p:nvSpPr>
          <p:cNvPr id="129" name="사각형: 둥근 모서리 128">
            <a:extLst>
              <a:ext uri="{FF2B5EF4-FFF2-40B4-BE49-F238E27FC236}">
                <a16:creationId xmlns:a16="http://schemas.microsoft.com/office/drawing/2014/main" id="{4B94D383-48D5-4E7F-9F93-3F8834D6B45B}"/>
              </a:ext>
            </a:extLst>
          </p:cNvPr>
          <p:cNvSpPr/>
          <p:nvPr/>
        </p:nvSpPr>
        <p:spPr>
          <a:xfrm>
            <a:off x="1614004" y="3124890"/>
            <a:ext cx="145951" cy="678730"/>
          </a:xfrm>
          <a:prstGeom prst="roundRect">
            <a:avLst/>
          </a:prstGeom>
          <a:solidFill>
            <a:srgbClr val="808080"/>
          </a:solidFill>
          <a:ln w="127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C1813207-AB33-4C28-B6D9-A45066C86F65}"/>
              </a:ext>
            </a:extLst>
          </p:cNvPr>
          <p:cNvSpPr txBox="1"/>
          <p:nvPr/>
        </p:nvSpPr>
        <p:spPr>
          <a:xfrm>
            <a:off x="1517461" y="3254509"/>
            <a:ext cx="219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+mj-lt"/>
              </a:rPr>
              <a:t>&lt;</a:t>
            </a:r>
            <a:endParaRPr lang="ko-KR" altLang="en-US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A3D5974A-B9FF-491E-88D4-90E4B8668752}"/>
              </a:ext>
            </a:extLst>
          </p:cNvPr>
          <p:cNvSpPr/>
          <p:nvPr/>
        </p:nvSpPr>
        <p:spPr>
          <a:xfrm>
            <a:off x="680813" y="531611"/>
            <a:ext cx="33855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+mn-ea"/>
              </a:rPr>
              <a:t>14</a:t>
            </a:r>
            <a:endParaRPr lang="ko-KR" altLang="en-US" sz="1100" dirty="0">
              <a:latin typeface="+mn-ea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EAF7335-E09A-467B-96B5-4B5B2C6ED126}"/>
              </a:ext>
            </a:extLst>
          </p:cNvPr>
          <p:cNvSpPr/>
          <p:nvPr/>
        </p:nvSpPr>
        <p:spPr>
          <a:xfrm>
            <a:off x="2474205" y="531611"/>
            <a:ext cx="978713" cy="26161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en-US" altLang="ko-KR" sz="1100" dirty="0">
                <a:solidFill>
                  <a:srgbClr val="000000"/>
                </a:solidFill>
                <a:ea typeface="맑은 고딕"/>
              </a:rPr>
              <a:t>V-RE-13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37093F89-0CCF-4688-9A99-CA48E9BFD04A}"/>
              </a:ext>
            </a:extLst>
          </p:cNvPr>
          <p:cNvSpPr/>
          <p:nvPr/>
        </p:nvSpPr>
        <p:spPr>
          <a:xfrm>
            <a:off x="5735791" y="531611"/>
            <a:ext cx="103105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100" dirty="0" err="1">
                <a:latin typeface="+mn-ea"/>
              </a:rPr>
              <a:t>공통코드관리</a:t>
            </a:r>
            <a:endParaRPr lang="en-US" altLang="ko-KR" sz="1100" dirty="0">
              <a:latin typeface="+mn-ea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A2232134-74A4-4F69-86D1-3FE8CDA86741}"/>
              </a:ext>
            </a:extLst>
          </p:cNvPr>
          <p:cNvSpPr/>
          <p:nvPr/>
        </p:nvSpPr>
        <p:spPr>
          <a:xfrm>
            <a:off x="9517679" y="531611"/>
            <a:ext cx="89639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solidFill>
                  <a:srgbClr val="000000"/>
                </a:solidFill>
                <a:latin typeface="맑은 고딕" panose="020B0503020000020004" pitchFamily="50" charset="-127"/>
              </a:rPr>
              <a:t>F-RE-03-02</a:t>
            </a:r>
            <a:endParaRPr lang="en-US" altLang="ko-KR" sz="1100" dirty="0">
              <a:latin typeface="+mn-ea"/>
            </a:endParaRP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15B7A05A-700D-4216-AE0D-688CE4287886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377522" y="1350176"/>
            <a:ext cx="8690995" cy="210130"/>
          </a:xfrm>
          <a:prstGeom prst="rect">
            <a:avLst/>
          </a:prstGeom>
        </p:spPr>
      </p:pic>
      <p:pic>
        <p:nvPicPr>
          <p:cNvPr id="2" name="그림 3">
            <a:extLst>
              <a:ext uri="{FF2B5EF4-FFF2-40B4-BE49-F238E27FC236}">
                <a16:creationId xmlns:a16="http://schemas.microsoft.com/office/drawing/2014/main" id="{9DAECAFD-B2A9-4B22-8FCB-22451CDC13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92835" y="5582155"/>
            <a:ext cx="5516525" cy="499163"/>
          </a:xfrm>
          <a:prstGeom prst="rect">
            <a:avLst/>
          </a:prstGeom>
        </p:spPr>
      </p:pic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402848B9-D703-480B-833D-49EF3D29EEB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1177" y="1562829"/>
            <a:ext cx="1252501" cy="4515630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53F8F3D7-1C7F-4E56-84FE-86F9A78DBCE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86367" y="1913008"/>
            <a:ext cx="495942" cy="171015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482FD939-749E-44DB-9E5F-42516062D52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69992" y="2353086"/>
            <a:ext cx="495942" cy="168117"/>
          </a:xfrm>
          <a:prstGeom prst="rect">
            <a:avLst/>
          </a:prstGeom>
        </p:spPr>
      </p:pic>
      <p:grpSp>
        <p:nvGrpSpPr>
          <p:cNvPr id="63" name="그룹 62">
            <a:extLst>
              <a:ext uri="{FF2B5EF4-FFF2-40B4-BE49-F238E27FC236}">
                <a16:creationId xmlns:a16="http://schemas.microsoft.com/office/drawing/2014/main" id="{8C854B8A-4DB8-420A-8F82-D11E97F6B097}"/>
              </a:ext>
            </a:extLst>
          </p:cNvPr>
          <p:cNvGrpSpPr/>
          <p:nvPr/>
        </p:nvGrpSpPr>
        <p:grpSpPr>
          <a:xfrm>
            <a:off x="4515853" y="1146578"/>
            <a:ext cx="388720" cy="214250"/>
            <a:chOff x="4727047" y="5307508"/>
            <a:chExt cx="388720" cy="215444"/>
          </a:xfrm>
        </p:grpSpPr>
        <p:sp>
          <p:nvSpPr>
            <p:cNvPr id="64" name="타원 63">
              <a:extLst>
                <a:ext uri="{FF2B5EF4-FFF2-40B4-BE49-F238E27FC236}">
                  <a16:creationId xmlns:a16="http://schemas.microsoft.com/office/drawing/2014/main" id="{621CA2BE-5955-49F1-91E7-624D8CBC1529}"/>
                </a:ext>
              </a:extLst>
            </p:cNvPr>
            <p:cNvSpPr/>
            <p:nvPr/>
          </p:nvSpPr>
          <p:spPr>
            <a:xfrm>
              <a:off x="4831407" y="5317535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glow rad="50800">
                <a:srgbClr val="FF0000">
                  <a:alpha val="30000"/>
                </a:srgbClr>
              </a:glo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000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5" name="TextBox 27">
              <a:extLst>
                <a:ext uri="{FF2B5EF4-FFF2-40B4-BE49-F238E27FC236}">
                  <a16:creationId xmlns:a16="http://schemas.microsoft.com/office/drawing/2014/main" id="{0072F1D9-A2D1-4A4F-AF4C-B64938AD07AC}"/>
                </a:ext>
              </a:extLst>
            </p:cNvPr>
            <p:cNvSpPr txBox="1"/>
            <p:nvPr/>
          </p:nvSpPr>
          <p:spPr>
            <a:xfrm>
              <a:off x="4727047" y="5307508"/>
              <a:ext cx="38872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  <a:endParaRPr lang="ko-KR" altLang="en-US" sz="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858296A1-4D2D-43EF-A6C6-CB57658DE176}"/>
              </a:ext>
            </a:extLst>
          </p:cNvPr>
          <p:cNvSpPr/>
          <p:nvPr/>
        </p:nvSpPr>
        <p:spPr bwMode="auto">
          <a:xfrm>
            <a:off x="4331736" y="1339815"/>
            <a:ext cx="766902" cy="214250"/>
          </a:xfrm>
          <a:prstGeom prst="rect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2700" algn="ctr" rotWithShape="0">
                    <a:srgbClr val="9CA8B6"/>
                  </a:outerShdw>
                </a:effectLst>
              </a14:hiddenEffects>
            </a:ext>
          </a:extLst>
        </p:spPr>
        <p:txBody>
          <a:bodyPr vert="horz" wrap="none" lIns="51435" tIns="25718" rIns="51435" bIns="25718" numCol="1" rtlCol="0" anchor="t" anchorCtr="0" compatLnSpc="1">
            <a:prstTxWarp prst="textNoShape">
              <a:avLst/>
            </a:prstTxWarp>
            <a:noAutofit/>
          </a:bodyPr>
          <a:lstStyle/>
          <a:p>
            <a:pPr marL="42863" indent="-42863" fontAlgn="base" latinLnBrk="0">
              <a:spcBef>
                <a:spcPct val="25000"/>
              </a:spcBef>
              <a:spcAft>
                <a:spcPct val="0"/>
              </a:spcAft>
              <a:buClr>
                <a:srgbClr val="718797"/>
              </a:buClr>
              <a:buSzPct val="80000"/>
            </a:pPr>
            <a:endParaRPr kumimoji="1" lang="ko-KR" altLang="en-US" sz="563">
              <a:solidFill>
                <a:prstClr val="black"/>
              </a:solidFill>
              <a:latin typeface="+mn-ea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89349E95-C04E-4425-A2DA-0A077A6D6C3E}"/>
              </a:ext>
            </a:extLst>
          </p:cNvPr>
          <p:cNvSpPr txBox="1"/>
          <p:nvPr/>
        </p:nvSpPr>
        <p:spPr>
          <a:xfrm>
            <a:off x="3659889" y="1338634"/>
            <a:ext cx="38985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>
                <a:solidFill>
                  <a:schemeClr val="bg1"/>
                </a:solidFill>
              </a:rPr>
              <a:t>공유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82D3935E-30DC-403F-8DEB-8C89E515F1EA}"/>
              </a:ext>
            </a:extLst>
          </p:cNvPr>
          <p:cNvSpPr txBox="1"/>
          <p:nvPr/>
        </p:nvSpPr>
        <p:spPr>
          <a:xfrm>
            <a:off x="3939792" y="1338125"/>
            <a:ext cx="38985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>
                <a:solidFill>
                  <a:schemeClr val="bg1"/>
                </a:solidFill>
              </a:rPr>
              <a:t>설정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D2AA2A64-A2BE-4CDC-A658-2C00E197CC69}"/>
              </a:ext>
            </a:extLst>
          </p:cNvPr>
          <p:cNvSpPr txBox="1"/>
          <p:nvPr/>
        </p:nvSpPr>
        <p:spPr>
          <a:xfrm>
            <a:off x="4261549" y="1339222"/>
            <a:ext cx="83708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>
                <a:solidFill>
                  <a:schemeClr val="bg1"/>
                </a:solidFill>
              </a:rPr>
              <a:t>공통코드 관리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51F662AF-2352-4E57-93AD-40DB02308054}"/>
              </a:ext>
            </a:extLst>
          </p:cNvPr>
          <p:cNvCxnSpPr/>
          <p:nvPr/>
        </p:nvCxnSpPr>
        <p:spPr>
          <a:xfrm>
            <a:off x="4652501" y="1560306"/>
            <a:ext cx="0" cy="28976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9" name="그림 148">
            <a:extLst>
              <a:ext uri="{FF2B5EF4-FFF2-40B4-BE49-F238E27FC236}">
                <a16:creationId xmlns:a16="http://schemas.microsoft.com/office/drawing/2014/main" id="{F2741215-F570-42D8-98CC-0314A1C25A3F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778" t="769" b="276"/>
          <a:stretch/>
        </p:blipFill>
        <p:spPr>
          <a:xfrm>
            <a:off x="2631127" y="1896333"/>
            <a:ext cx="5516525" cy="34475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0" name="그림 149">
            <a:extLst>
              <a:ext uri="{FF2B5EF4-FFF2-40B4-BE49-F238E27FC236}">
                <a16:creationId xmlns:a16="http://schemas.microsoft.com/office/drawing/2014/main" id="{0ADDDC0A-FF4D-4090-A7C9-C3FA21B56EDF}"/>
              </a:ext>
            </a:extLst>
          </p:cNvPr>
          <p:cNvPicPr>
            <a:picLocks/>
          </p:cNvPicPr>
          <p:nvPr/>
        </p:nvPicPr>
        <p:blipFill>
          <a:blip r:embed="rId12"/>
          <a:stretch>
            <a:fillRect/>
          </a:stretch>
        </p:blipFill>
        <p:spPr>
          <a:xfrm>
            <a:off x="2631127" y="2092411"/>
            <a:ext cx="5516525" cy="3240276"/>
          </a:xfrm>
          <a:prstGeom prst="rect">
            <a:avLst/>
          </a:prstGeom>
        </p:spPr>
      </p:pic>
      <p:pic>
        <p:nvPicPr>
          <p:cNvPr id="151" name="그림 150">
            <a:extLst>
              <a:ext uri="{FF2B5EF4-FFF2-40B4-BE49-F238E27FC236}">
                <a16:creationId xmlns:a16="http://schemas.microsoft.com/office/drawing/2014/main" id="{D8A23D14-1F22-40C1-B12D-35028AA13387}"/>
              </a:ext>
            </a:extLst>
          </p:cNvPr>
          <p:cNvPicPr>
            <a:picLocks/>
          </p:cNvPicPr>
          <p:nvPr/>
        </p:nvPicPr>
        <p:blipFill>
          <a:blip r:embed="rId13"/>
          <a:stretch>
            <a:fillRect/>
          </a:stretch>
        </p:blipFill>
        <p:spPr>
          <a:xfrm>
            <a:off x="2647502" y="1933107"/>
            <a:ext cx="917819" cy="150916"/>
          </a:xfrm>
          <a:prstGeom prst="rect">
            <a:avLst/>
          </a:prstGeom>
        </p:spPr>
      </p:pic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3C975BBE-3953-4A23-801B-BB0207DAF38A}"/>
              </a:ext>
            </a:extLst>
          </p:cNvPr>
          <p:cNvSpPr/>
          <p:nvPr/>
        </p:nvSpPr>
        <p:spPr>
          <a:xfrm>
            <a:off x="2596351" y="1893149"/>
            <a:ext cx="756654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900" b="1" dirty="0"/>
              <a:t>공통코드</a:t>
            </a:r>
            <a:endParaRPr lang="ko-KR" altLang="en-US" sz="9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8A8BB82-D36D-4A05-B1D2-7D4FF916CEB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891110" y="2333491"/>
            <a:ext cx="4951111" cy="2674990"/>
          </a:xfrm>
          <a:prstGeom prst="rect">
            <a:avLst/>
          </a:prstGeom>
        </p:spPr>
      </p:pic>
      <p:pic>
        <p:nvPicPr>
          <p:cNvPr id="6" name="그림 5">
            <a:hlinkClick r:id="rId15" action="ppaction://hlinksldjump" tooltip="공통코드 관리 팝업"/>
            <a:extLst>
              <a:ext uri="{FF2B5EF4-FFF2-40B4-BE49-F238E27FC236}">
                <a16:creationId xmlns:a16="http://schemas.microsoft.com/office/drawing/2014/main" id="{FBE4702B-2279-440D-BF0D-DA29DC4E7AF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234729" y="5187539"/>
            <a:ext cx="1943017" cy="1130312"/>
          </a:xfrm>
          <a:prstGeom prst="rect">
            <a:avLst/>
          </a:prstGeom>
        </p:spPr>
      </p:pic>
      <p:sp>
        <p:nvSpPr>
          <p:cNvPr id="70" name="직사각형 69">
            <a:extLst>
              <a:ext uri="{FF2B5EF4-FFF2-40B4-BE49-F238E27FC236}">
                <a16:creationId xmlns:a16="http://schemas.microsoft.com/office/drawing/2014/main" id="{289AED68-FBBD-4F8C-8A65-A1DBF214FA62}"/>
              </a:ext>
            </a:extLst>
          </p:cNvPr>
          <p:cNvSpPr/>
          <p:nvPr/>
        </p:nvSpPr>
        <p:spPr bwMode="auto">
          <a:xfrm>
            <a:off x="7231179" y="4676611"/>
            <a:ext cx="633804" cy="214250"/>
          </a:xfrm>
          <a:prstGeom prst="rect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2700" algn="ctr" rotWithShape="0">
                    <a:srgbClr val="9CA8B6"/>
                  </a:outerShdw>
                </a:effectLst>
              </a14:hiddenEffects>
            </a:ext>
          </a:extLst>
        </p:spPr>
        <p:txBody>
          <a:bodyPr vert="horz" wrap="none" lIns="51435" tIns="25718" rIns="51435" bIns="25718" numCol="1" rtlCol="0" anchor="t" anchorCtr="0" compatLnSpc="1">
            <a:prstTxWarp prst="textNoShape">
              <a:avLst/>
            </a:prstTxWarp>
            <a:noAutofit/>
          </a:bodyPr>
          <a:lstStyle/>
          <a:p>
            <a:pPr marL="42863" indent="-42863" fontAlgn="base" latinLnBrk="0">
              <a:spcBef>
                <a:spcPct val="25000"/>
              </a:spcBef>
              <a:spcAft>
                <a:spcPct val="0"/>
              </a:spcAft>
              <a:buClr>
                <a:srgbClr val="718797"/>
              </a:buClr>
              <a:buSzPct val="80000"/>
            </a:pPr>
            <a:endParaRPr kumimoji="1" lang="ko-KR" altLang="en-US" sz="563">
              <a:solidFill>
                <a:prstClr val="black"/>
              </a:solidFill>
              <a:latin typeface="+mn-ea"/>
            </a:endParaRP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865B596A-4AB0-484E-A78A-07999061FB19}"/>
              </a:ext>
            </a:extLst>
          </p:cNvPr>
          <p:cNvCxnSpPr>
            <a:cxnSpLocks/>
          </p:cNvCxnSpPr>
          <p:nvPr/>
        </p:nvCxnSpPr>
        <p:spPr>
          <a:xfrm>
            <a:off x="6863468" y="4848011"/>
            <a:ext cx="0" cy="32094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FB7942D7-3AAC-4CF8-9B63-6AF19642FDB0}"/>
              </a:ext>
            </a:extLst>
          </p:cNvPr>
          <p:cNvSpPr/>
          <p:nvPr/>
        </p:nvSpPr>
        <p:spPr bwMode="auto">
          <a:xfrm>
            <a:off x="5227955" y="5192396"/>
            <a:ext cx="1938415" cy="1114263"/>
          </a:xfrm>
          <a:prstGeom prst="rect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2700" algn="ctr" rotWithShape="0">
                    <a:srgbClr val="9CA8B6"/>
                  </a:outerShdw>
                </a:effectLst>
              </a14:hiddenEffects>
            </a:ext>
          </a:extLst>
        </p:spPr>
        <p:txBody>
          <a:bodyPr vert="horz" wrap="none" lIns="51435" tIns="25718" rIns="51435" bIns="25718" numCol="1" rtlCol="0" anchor="t" anchorCtr="0" compatLnSpc="1">
            <a:prstTxWarp prst="textNoShape">
              <a:avLst/>
            </a:prstTxWarp>
            <a:noAutofit/>
          </a:bodyPr>
          <a:lstStyle/>
          <a:p>
            <a:pPr marL="42863" indent="-42863" fontAlgn="base" latinLnBrk="0">
              <a:spcBef>
                <a:spcPct val="25000"/>
              </a:spcBef>
              <a:spcAft>
                <a:spcPct val="0"/>
              </a:spcAft>
              <a:buClr>
                <a:srgbClr val="718797"/>
              </a:buClr>
              <a:buSzPct val="80000"/>
            </a:pPr>
            <a:endParaRPr kumimoji="1" lang="ko-KR" altLang="en-US" sz="563">
              <a:solidFill>
                <a:prstClr val="black"/>
              </a:solidFill>
              <a:latin typeface="+mn-ea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140FB7AE-57F6-4625-915C-8ACF61041F86}"/>
              </a:ext>
            </a:extLst>
          </p:cNvPr>
          <p:cNvSpPr/>
          <p:nvPr/>
        </p:nvSpPr>
        <p:spPr bwMode="auto">
          <a:xfrm>
            <a:off x="6008329" y="3655683"/>
            <a:ext cx="766902" cy="214250"/>
          </a:xfrm>
          <a:prstGeom prst="rect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2700" algn="ctr" rotWithShape="0">
                    <a:srgbClr val="9CA8B6"/>
                  </a:outerShdw>
                </a:effectLst>
              </a14:hiddenEffects>
            </a:ext>
          </a:extLst>
        </p:spPr>
        <p:txBody>
          <a:bodyPr vert="horz" wrap="none" lIns="51435" tIns="25718" rIns="51435" bIns="25718" numCol="1" rtlCol="0" anchor="t" anchorCtr="0" compatLnSpc="1">
            <a:prstTxWarp prst="textNoShape">
              <a:avLst/>
            </a:prstTxWarp>
            <a:noAutofit/>
          </a:bodyPr>
          <a:lstStyle/>
          <a:p>
            <a:pPr marL="42863" indent="-42863" fontAlgn="base" latinLnBrk="0">
              <a:spcBef>
                <a:spcPct val="25000"/>
              </a:spcBef>
              <a:spcAft>
                <a:spcPct val="0"/>
              </a:spcAft>
              <a:buClr>
                <a:srgbClr val="718797"/>
              </a:buClr>
              <a:buSzPct val="80000"/>
            </a:pPr>
            <a:endParaRPr kumimoji="1" lang="ko-KR" altLang="en-US" sz="563">
              <a:solidFill>
                <a:prstClr val="black"/>
              </a:solidFill>
              <a:latin typeface="+mn-ea"/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0995A401-B58E-45F6-BEA8-DA51D66E10D3}"/>
              </a:ext>
            </a:extLst>
          </p:cNvPr>
          <p:cNvCxnSpPr>
            <a:cxnSpLocks/>
          </p:cNvCxnSpPr>
          <p:nvPr/>
        </p:nvCxnSpPr>
        <p:spPr>
          <a:xfrm flipV="1">
            <a:off x="6391780" y="2882497"/>
            <a:ext cx="0" cy="76277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CB08A203-25F1-47EF-A858-BFFBE0D864BF}"/>
              </a:ext>
            </a:extLst>
          </p:cNvPr>
          <p:cNvSpPr/>
          <p:nvPr/>
        </p:nvSpPr>
        <p:spPr bwMode="auto">
          <a:xfrm>
            <a:off x="6089428" y="1766984"/>
            <a:ext cx="1693555" cy="1115513"/>
          </a:xfrm>
          <a:prstGeom prst="rect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2700" algn="ctr" rotWithShape="0">
                    <a:srgbClr val="9CA8B6"/>
                  </a:outerShdw>
                </a:effectLst>
              </a14:hiddenEffects>
            </a:ext>
          </a:extLst>
        </p:spPr>
        <p:txBody>
          <a:bodyPr vert="horz" wrap="none" lIns="51435" tIns="25718" rIns="51435" bIns="25718" numCol="1" rtlCol="0" anchor="t" anchorCtr="0" compatLnSpc="1">
            <a:prstTxWarp prst="textNoShape">
              <a:avLst/>
            </a:prstTxWarp>
            <a:noAutofit/>
          </a:bodyPr>
          <a:lstStyle/>
          <a:p>
            <a:pPr marL="42863" indent="-42863" fontAlgn="base" latinLnBrk="0">
              <a:spcBef>
                <a:spcPct val="25000"/>
              </a:spcBef>
              <a:spcAft>
                <a:spcPct val="0"/>
              </a:spcAft>
              <a:buClr>
                <a:srgbClr val="718797"/>
              </a:buClr>
              <a:buSzPct val="80000"/>
            </a:pPr>
            <a:endParaRPr kumimoji="1" lang="ko-KR" altLang="en-US" sz="563">
              <a:solidFill>
                <a:prstClr val="black"/>
              </a:solidFill>
              <a:latin typeface="+mn-ea"/>
            </a:endParaRPr>
          </a:p>
        </p:txBody>
      </p:sp>
      <p:pic>
        <p:nvPicPr>
          <p:cNvPr id="10" name="그림 9">
            <a:hlinkClick r:id="rId17" action="ppaction://hlinksldjump" tooltip="공통코드그룹 등록 팝업"/>
            <a:extLst>
              <a:ext uri="{FF2B5EF4-FFF2-40B4-BE49-F238E27FC236}">
                <a16:creationId xmlns:a16="http://schemas.microsoft.com/office/drawing/2014/main" id="{B8C81905-AE41-43AE-90C5-71B8620AF9FB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096001" y="1782054"/>
            <a:ext cx="1686978" cy="1086817"/>
          </a:xfrm>
          <a:prstGeom prst="rect">
            <a:avLst/>
          </a:prstGeom>
        </p:spPr>
      </p:pic>
      <p:grpSp>
        <p:nvGrpSpPr>
          <p:cNvPr id="46" name="그룹 45">
            <a:extLst>
              <a:ext uri="{FF2B5EF4-FFF2-40B4-BE49-F238E27FC236}">
                <a16:creationId xmlns:a16="http://schemas.microsoft.com/office/drawing/2014/main" id="{7E4F1241-8401-4290-B55F-69A2760DD6AF}"/>
              </a:ext>
            </a:extLst>
          </p:cNvPr>
          <p:cNvGrpSpPr/>
          <p:nvPr/>
        </p:nvGrpSpPr>
        <p:grpSpPr>
          <a:xfrm>
            <a:off x="5698696" y="3644492"/>
            <a:ext cx="388720" cy="214250"/>
            <a:chOff x="4727047" y="5307508"/>
            <a:chExt cx="388720" cy="215444"/>
          </a:xfrm>
        </p:grpSpPr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8CE51AA3-479C-4290-9CEF-92EFFF7BAA75}"/>
                </a:ext>
              </a:extLst>
            </p:cNvPr>
            <p:cNvSpPr/>
            <p:nvPr/>
          </p:nvSpPr>
          <p:spPr>
            <a:xfrm>
              <a:off x="4831407" y="5317535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glow rad="50800">
                <a:srgbClr val="FF0000">
                  <a:alpha val="30000"/>
                </a:srgbClr>
              </a:glo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000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8" name="TextBox 27">
              <a:extLst>
                <a:ext uri="{FF2B5EF4-FFF2-40B4-BE49-F238E27FC236}">
                  <a16:creationId xmlns:a16="http://schemas.microsoft.com/office/drawing/2014/main" id="{D9E6EEF2-44F1-4A4D-9E11-C6CB3209D61F}"/>
                </a:ext>
              </a:extLst>
            </p:cNvPr>
            <p:cNvSpPr txBox="1"/>
            <p:nvPr/>
          </p:nvSpPr>
          <p:spPr>
            <a:xfrm>
              <a:off x="4727047" y="5307508"/>
              <a:ext cx="38872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</a:t>
              </a:r>
              <a:endParaRPr lang="ko-KR" altLang="en-US" sz="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9E657EF1-BA1F-42FB-89E0-090FEA2736A2}"/>
              </a:ext>
            </a:extLst>
          </p:cNvPr>
          <p:cNvGrpSpPr/>
          <p:nvPr/>
        </p:nvGrpSpPr>
        <p:grpSpPr>
          <a:xfrm>
            <a:off x="6741845" y="4466042"/>
            <a:ext cx="388720" cy="214250"/>
            <a:chOff x="4727047" y="5307508"/>
            <a:chExt cx="388720" cy="215444"/>
          </a:xfrm>
        </p:grpSpPr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59B04629-92B6-40D3-A23D-7B38C4EFCB90}"/>
                </a:ext>
              </a:extLst>
            </p:cNvPr>
            <p:cNvSpPr/>
            <p:nvPr/>
          </p:nvSpPr>
          <p:spPr>
            <a:xfrm>
              <a:off x="4831407" y="5317535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glow rad="50800">
                <a:srgbClr val="FF0000">
                  <a:alpha val="30000"/>
                </a:srgbClr>
              </a:glo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000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1" name="TextBox 27">
              <a:extLst>
                <a:ext uri="{FF2B5EF4-FFF2-40B4-BE49-F238E27FC236}">
                  <a16:creationId xmlns:a16="http://schemas.microsoft.com/office/drawing/2014/main" id="{5D24CFCE-D3A9-4807-8367-193B4A72CC87}"/>
                </a:ext>
              </a:extLst>
            </p:cNvPr>
            <p:cNvSpPr txBox="1"/>
            <p:nvPr/>
          </p:nvSpPr>
          <p:spPr>
            <a:xfrm>
              <a:off x="4727047" y="5307508"/>
              <a:ext cx="38872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4</a:t>
              </a:r>
              <a:endParaRPr lang="ko-KR" altLang="en-US" sz="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64FE809A-0437-4C2D-8320-B2A0D655000F}"/>
              </a:ext>
            </a:extLst>
          </p:cNvPr>
          <p:cNvGrpSpPr/>
          <p:nvPr/>
        </p:nvGrpSpPr>
        <p:grpSpPr>
          <a:xfrm>
            <a:off x="2679362" y="2611184"/>
            <a:ext cx="388720" cy="214250"/>
            <a:chOff x="4727047" y="5307508"/>
            <a:chExt cx="388720" cy="215444"/>
          </a:xfrm>
        </p:grpSpPr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7590A496-4452-4ACC-9B99-286E18DE8C8B}"/>
                </a:ext>
              </a:extLst>
            </p:cNvPr>
            <p:cNvSpPr/>
            <p:nvPr/>
          </p:nvSpPr>
          <p:spPr>
            <a:xfrm>
              <a:off x="4831407" y="5317535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glow rad="50800">
                <a:srgbClr val="FF0000">
                  <a:alpha val="30000"/>
                </a:srgbClr>
              </a:glo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000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5" name="TextBox 27">
              <a:extLst>
                <a:ext uri="{FF2B5EF4-FFF2-40B4-BE49-F238E27FC236}">
                  <a16:creationId xmlns:a16="http://schemas.microsoft.com/office/drawing/2014/main" id="{802DEF0B-8E67-4A87-A7F0-338925283254}"/>
                </a:ext>
              </a:extLst>
            </p:cNvPr>
            <p:cNvSpPr txBox="1"/>
            <p:nvPr/>
          </p:nvSpPr>
          <p:spPr>
            <a:xfrm>
              <a:off x="4727047" y="5307508"/>
              <a:ext cx="38872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</a:t>
              </a:r>
              <a:endParaRPr lang="ko-KR" altLang="en-US" sz="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338C9144-886C-43B7-98F3-5987A4420175}"/>
              </a:ext>
            </a:extLst>
          </p:cNvPr>
          <p:cNvSpPr/>
          <p:nvPr/>
        </p:nvSpPr>
        <p:spPr bwMode="auto">
          <a:xfrm>
            <a:off x="2933514" y="2631033"/>
            <a:ext cx="2301215" cy="251463"/>
          </a:xfrm>
          <a:prstGeom prst="rect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2700" algn="ctr" rotWithShape="0">
                    <a:srgbClr val="9CA8B6"/>
                  </a:outerShdw>
                </a:effectLst>
              </a14:hiddenEffects>
            </a:ext>
          </a:extLst>
        </p:spPr>
        <p:txBody>
          <a:bodyPr vert="horz" wrap="none" lIns="51435" tIns="25718" rIns="51435" bIns="25718" numCol="1" rtlCol="0" anchor="t" anchorCtr="0" compatLnSpc="1">
            <a:prstTxWarp prst="textNoShape">
              <a:avLst/>
            </a:prstTxWarp>
            <a:noAutofit/>
          </a:bodyPr>
          <a:lstStyle/>
          <a:p>
            <a:pPr marL="42863" indent="-42863" fontAlgn="base" latinLnBrk="0">
              <a:spcBef>
                <a:spcPct val="25000"/>
              </a:spcBef>
              <a:spcAft>
                <a:spcPct val="0"/>
              </a:spcAft>
              <a:buClr>
                <a:srgbClr val="718797"/>
              </a:buClr>
              <a:buSzPct val="80000"/>
            </a:pPr>
            <a:endParaRPr kumimoji="1" lang="ko-KR" altLang="en-US" sz="563">
              <a:solidFill>
                <a:prstClr val="black"/>
              </a:solidFill>
              <a:latin typeface="+mn-ea"/>
            </a:endParaRPr>
          </a:p>
        </p:txBody>
      </p:sp>
      <p:sp>
        <p:nvSpPr>
          <p:cNvPr id="57" name="Rectangle 118">
            <a:extLst>
              <a:ext uri="{FF2B5EF4-FFF2-40B4-BE49-F238E27FC236}">
                <a16:creationId xmlns:a16="http://schemas.microsoft.com/office/drawing/2014/main" id="{64B6ACFA-C4A5-42B4-9F3E-67E56E6C25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30826" y="4697034"/>
            <a:ext cx="625974" cy="17802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algn="ctr">
            <a:solidFill>
              <a:srgbClr val="808080"/>
            </a:solidFill>
            <a:miter lim="800000"/>
            <a:headEnd/>
            <a:tailEnd/>
          </a:ln>
          <a:effectLst/>
        </p:spPr>
        <p:txBody>
          <a:bodyPr wrap="none" lIns="36000" tIns="36000" rIns="36000" bIns="3600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700" dirty="0"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엑셀</a:t>
            </a:r>
            <a:r>
              <a:rPr kumimoji="1" lang="en-US" altLang="ko-KR" sz="700" dirty="0"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 </a:t>
            </a:r>
            <a:r>
              <a:rPr kumimoji="1" lang="ko-KR" altLang="en-US" sz="700" dirty="0"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업로드</a:t>
            </a:r>
          </a:p>
        </p:txBody>
      </p:sp>
      <p:sp>
        <p:nvSpPr>
          <p:cNvPr id="60" name="Rectangle 118">
            <a:extLst>
              <a:ext uri="{FF2B5EF4-FFF2-40B4-BE49-F238E27FC236}">
                <a16:creationId xmlns:a16="http://schemas.microsoft.com/office/drawing/2014/main" id="{018C6BCE-495B-4C2A-9D07-5FDAA84469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19431" y="4695279"/>
            <a:ext cx="555384" cy="188347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algn="ctr">
            <a:solidFill>
              <a:srgbClr val="808080"/>
            </a:solidFill>
            <a:miter lim="800000"/>
            <a:headEnd/>
            <a:tailEnd/>
          </a:ln>
          <a:effectLst/>
        </p:spPr>
        <p:txBody>
          <a:bodyPr wrap="none" lIns="36000" tIns="36000" rIns="36000" bIns="3600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700" dirty="0"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등록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C7DF1FB2-2D43-4758-BCF4-5C07BCE3E8D2}"/>
              </a:ext>
            </a:extLst>
          </p:cNvPr>
          <p:cNvSpPr/>
          <p:nvPr/>
        </p:nvSpPr>
        <p:spPr bwMode="auto">
          <a:xfrm>
            <a:off x="6544026" y="4676611"/>
            <a:ext cx="633804" cy="214250"/>
          </a:xfrm>
          <a:prstGeom prst="rect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2700" algn="ctr" rotWithShape="0">
                    <a:srgbClr val="9CA8B6"/>
                  </a:outerShdw>
                </a:effectLst>
              </a14:hiddenEffects>
            </a:ext>
          </a:extLst>
        </p:spPr>
        <p:txBody>
          <a:bodyPr vert="horz" wrap="none" lIns="51435" tIns="25718" rIns="51435" bIns="25718" numCol="1" rtlCol="0" anchor="t" anchorCtr="0" compatLnSpc="1">
            <a:prstTxWarp prst="textNoShape">
              <a:avLst/>
            </a:prstTxWarp>
            <a:noAutofit/>
          </a:bodyPr>
          <a:lstStyle/>
          <a:p>
            <a:pPr marL="42863" indent="-42863" fontAlgn="base" latinLnBrk="0">
              <a:spcBef>
                <a:spcPct val="25000"/>
              </a:spcBef>
              <a:spcAft>
                <a:spcPct val="0"/>
              </a:spcAft>
              <a:buClr>
                <a:srgbClr val="718797"/>
              </a:buClr>
              <a:buSzPct val="80000"/>
            </a:pPr>
            <a:endParaRPr kumimoji="1" lang="ko-KR" altLang="en-US" sz="563">
              <a:solidFill>
                <a:prstClr val="black"/>
              </a:solidFill>
              <a:latin typeface="+mn-ea"/>
            </a:endParaRPr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554A7220-73C6-4CD3-98D4-845AB3002325}"/>
              </a:ext>
            </a:extLst>
          </p:cNvPr>
          <p:cNvGrpSpPr/>
          <p:nvPr/>
        </p:nvGrpSpPr>
        <p:grpSpPr>
          <a:xfrm>
            <a:off x="7303456" y="4458423"/>
            <a:ext cx="388720" cy="214250"/>
            <a:chOff x="4727047" y="5307508"/>
            <a:chExt cx="388720" cy="215444"/>
          </a:xfrm>
        </p:grpSpPr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F574B5C9-F2B8-4370-B526-69B67D86EF98}"/>
                </a:ext>
              </a:extLst>
            </p:cNvPr>
            <p:cNvSpPr/>
            <p:nvPr/>
          </p:nvSpPr>
          <p:spPr>
            <a:xfrm>
              <a:off x="4831407" y="5317535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glow rad="50800">
                <a:srgbClr val="FF0000">
                  <a:alpha val="30000"/>
                </a:srgbClr>
              </a:glo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000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3" name="TextBox 27">
              <a:extLst>
                <a:ext uri="{FF2B5EF4-FFF2-40B4-BE49-F238E27FC236}">
                  <a16:creationId xmlns:a16="http://schemas.microsoft.com/office/drawing/2014/main" id="{949EA44F-37F9-431E-9D17-C9D38672BCC7}"/>
                </a:ext>
              </a:extLst>
            </p:cNvPr>
            <p:cNvSpPr txBox="1"/>
            <p:nvPr/>
          </p:nvSpPr>
          <p:spPr>
            <a:xfrm>
              <a:off x="4727047" y="5307508"/>
              <a:ext cx="38872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5</a:t>
              </a:r>
              <a:endParaRPr lang="ko-KR" altLang="en-US" sz="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55A9E746-F4D2-41C8-81E3-086606F5A310}"/>
              </a:ext>
            </a:extLst>
          </p:cNvPr>
          <p:cNvCxnSpPr>
            <a:cxnSpLocks/>
          </p:cNvCxnSpPr>
          <p:nvPr/>
        </p:nvCxnSpPr>
        <p:spPr>
          <a:xfrm>
            <a:off x="7580701" y="4898214"/>
            <a:ext cx="0" cy="29176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>
            <a:hlinkClick r:id="rId19" action="ppaction://hlinksldjump" tooltip="엑셀 업로드 팝업"/>
            <a:extLst>
              <a:ext uri="{FF2B5EF4-FFF2-40B4-BE49-F238E27FC236}">
                <a16:creationId xmlns:a16="http://schemas.microsoft.com/office/drawing/2014/main" id="{5240A9BE-1DA2-4D61-831C-31986CF54147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371198" y="5208839"/>
            <a:ext cx="1876162" cy="1111580"/>
          </a:xfrm>
          <a:prstGeom prst="rect">
            <a:avLst/>
          </a:prstGeom>
        </p:spPr>
      </p:pic>
      <p:sp>
        <p:nvSpPr>
          <p:cNvPr id="76" name="직사각형 75">
            <a:extLst>
              <a:ext uri="{FF2B5EF4-FFF2-40B4-BE49-F238E27FC236}">
                <a16:creationId xmlns:a16="http://schemas.microsoft.com/office/drawing/2014/main" id="{B7E10814-B9D8-48A3-A732-96F77377088C}"/>
              </a:ext>
            </a:extLst>
          </p:cNvPr>
          <p:cNvSpPr/>
          <p:nvPr/>
        </p:nvSpPr>
        <p:spPr bwMode="auto">
          <a:xfrm>
            <a:off x="7371198" y="5201213"/>
            <a:ext cx="1866734" cy="1111580"/>
          </a:xfrm>
          <a:prstGeom prst="rect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2700" algn="ctr" rotWithShape="0">
                    <a:srgbClr val="9CA8B6"/>
                  </a:outerShdw>
                </a:effectLst>
              </a14:hiddenEffects>
            </a:ext>
          </a:extLst>
        </p:spPr>
        <p:txBody>
          <a:bodyPr vert="horz" wrap="none" lIns="51435" tIns="25718" rIns="51435" bIns="25718" numCol="1" rtlCol="0" anchor="t" anchorCtr="0" compatLnSpc="1">
            <a:prstTxWarp prst="textNoShape">
              <a:avLst/>
            </a:prstTxWarp>
            <a:noAutofit/>
          </a:bodyPr>
          <a:lstStyle/>
          <a:p>
            <a:pPr marL="42863" indent="-42863" fontAlgn="base" latinLnBrk="0">
              <a:spcBef>
                <a:spcPct val="25000"/>
              </a:spcBef>
              <a:spcAft>
                <a:spcPct val="0"/>
              </a:spcAft>
              <a:buClr>
                <a:srgbClr val="718797"/>
              </a:buClr>
              <a:buSzPct val="80000"/>
            </a:pPr>
            <a:endParaRPr kumimoji="1" lang="ko-KR" altLang="en-US" sz="563">
              <a:solidFill>
                <a:prstClr val="black"/>
              </a:solidFill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C1B2A21-F24C-4C90-8B7C-AB82CBA07966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724541" y="4824543"/>
            <a:ext cx="1421693" cy="22863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000956A-0306-4FF1-A63D-A1A89AA9A726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7646402" y="3235409"/>
            <a:ext cx="141007" cy="1424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9504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Group 65">
            <a:extLst>
              <a:ext uri="{FF2B5EF4-FFF2-40B4-BE49-F238E27FC236}">
                <a16:creationId xmlns:a16="http://schemas.microsoft.com/office/drawing/2014/main" id="{3DCB108D-BAD3-4598-B5F1-E1D516E81E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3957007"/>
              </p:ext>
            </p:extLst>
          </p:nvPr>
        </p:nvGraphicFramePr>
        <p:xfrm>
          <a:off x="9263917" y="914400"/>
          <a:ext cx="2766954" cy="2272514"/>
        </p:xfrm>
        <a:graphic>
          <a:graphicData uri="http://schemas.openxmlformats.org/drawingml/2006/table">
            <a:tbl>
              <a:tblPr/>
              <a:tblGrid>
                <a:gridCol w="3609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60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844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No</a:t>
                      </a:r>
                      <a:endParaRPr kumimoji="1" lang="ko-KR" altLang="en-US" sz="105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9050" marR="19050" marT="45709" marB="45709" anchor="ctr" horzOverflow="overflow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50" b="1" baseline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Description</a:t>
                      </a:r>
                      <a:endParaRPr kumimoji="1" lang="ko-KR" altLang="en-US" sz="105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9050" marR="19050" marT="45709" marB="45709" anchor="ctr" horzOverflow="overflow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203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①</a:t>
                      </a:r>
                    </a:p>
                  </a:txBody>
                  <a:tcPr marL="19050" marR="19050" marT="45709" marB="45709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800" b="1" dirty="0">
                          <a:latin typeface="+mn-ea"/>
                        </a:rPr>
                        <a:t> 공통코드 </a:t>
                      </a:r>
                      <a:r>
                        <a:rPr lang="ko-KR" altLang="en-US" sz="800" b="1" dirty="0" err="1">
                          <a:latin typeface="+mn-ea"/>
                        </a:rPr>
                        <a:t>그룹명</a:t>
                      </a:r>
                      <a:r>
                        <a:rPr lang="ko-KR" altLang="en-US" sz="800" b="1" dirty="0">
                          <a:latin typeface="+mn-ea"/>
                        </a:rPr>
                        <a:t> 작성</a:t>
                      </a:r>
                      <a:r>
                        <a:rPr lang="en-US" altLang="ko-KR" sz="800" dirty="0">
                          <a:latin typeface="+mn-ea"/>
                        </a:rPr>
                        <a:t>  </a:t>
                      </a:r>
                    </a:p>
                    <a:p>
                      <a:r>
                        <a:rPr lang="en-US" altLang="ko-KR" sz="800" dirty="0">
                          <a:latin typeface="+mn-ea"/>
                        </a:rPr>
                        <a:t>   : </a:t>
                      </a:r>
                      <a:r>
                        <a:rPr lang="ko-KR" altLang="en-US" sz="800" dirty="0">
                          <a:latin typeface="+mn-ea"/>
                        </a:rPr>
                        <a:t>등록할 공통코드 그룹명을 작성할 수 있는 기능</a:t>
                      </a:r>
                      <a:endParaRPr lang="en-US" altLang="ko-KR" sz="800" dirty="0">
                        <a:latin typeface="+mn-ea"/>
                      </a:endParaRPr>
                    </a:p>
                  </a:txBody>
                  <a:tcPr marL="19050" marR="19050" marT="45709" marB="45709" horzOverflow="overflow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1674378"/>
                  </a:ext>
                </a:extLst>
              </a:tr>
              <a:tr h="100203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②</a:t>
                      </a:r>
                    </a:p>
                  </a:txBody>
                  <a:tcPr marL="19050" marR="19050" marT="45709" marB="45709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공통코드 그룹 설명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r>
                        <a:rPr lang="en-US" altLang="ko-KR" sz="800" dirty="0">
                          <a:latin typeface="+mn-ea"/>
                        </a:rPr>
                        <a:t>   : </a:t>
                      </a:r>
                      <a:r>
                        <a:rPr lang="ko-KR" altLang="en-US" sz="800" dirty="0">
                          <a:latin typeface="+mn-ea"/>
                        </a:rPr>
                        <a:t>등록할 공통코드 그룹에 대한 설명</a:t>
                      </a:r>
                      <a:endParaRPr lang="en-US" altLang="ko-KR" sz="800" dirty="0">
                        <a:latin typeface="+mn-ea"/>
                      </a:endParaRPr>
                    </a:p>
                  </a:txBody>
                  <a:tcPr marL="19050" marR="19050" marT="45709" marB="45709" horzOverflow="overflow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52" name="그룹 51">
            <a:extLst>
              <a:ext uri="{FF2B5EF4-FFF2-40B4-BE49-F238E27FC236}">
                <a16:creationId xmlns:a16="http://schemas.microsoft.com/office/drawing/2014/main" id="{1B7C4D56-489D-4B4A-AA67-ACCCE907910C}"/>
              </a:ext>
            </a:extLst>
          </p:cNvPr>
          <p:cNvGrpSpPr/>
          <p:nvPr/>
        </p:nvGrpSpPr>
        <p:grpSpPr>
          <a:xfrm>
            <a:off x="377522" y="1380151"/>
            <a:ext cx="8690995" cy="4698202"/>
            <a:chOff x="369115" y="1493321"/>
            <a:chExt cx="8690995" cy="4698202"/>
          </a:xfrm>
        </p:grpSpPr>
        <p:pic>
          <p:nvPicPr>
            <p:cNvPr id="58" name="그림 57">
              <a:extLst>
                <a:ext uri="{FF2B5EF4-FFF2-40B4-BE49-F238E27FC236}">
                  <a16:creationId xmlns:a16="http://schemas.microsoft.com/office/drawing/2014/main" id="{65EB59F5-A801-4BA4-A81D-ED66FC8CCF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9115" y="1493321"/>
              <a:ext cx="8690995" cy="4698202"/>
            </a:xfrm>
            <a:prstGeom prst="rect">
              <a:avLst/>
            </a:prstGeom>
          </p:spPr>
        </p:pic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4324D8B5-5ECB-434B-AAE0-1A6F8EC1F8E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3063" y="1653063"/>
              <a:ext cx="7412284" cy="143081"/>
            </a:xfrm>
            <a:prstGeom prst="rect">
              <a:avLst/>
            </a:prstGeom>
          </p:spPr>
        </p:pic>
      </p:grpSp>
      <p:pic>
        <p:nvPicPr>
          <p:cNvPr id="110" name="그림 109">
            <a:extLst>
              <a:ext uri="{FF2B5EF4-FFF2-40B4-BE49-F238E27FC236}">
                <a16:creationId xmlns:a16="http://schemas.microsoft.com/office/drawing/2014/main" id="{0CEBA863-636A-4209-9738-29C8E9E8BD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8257" y="1917510"/>
            <a:ext cx="7420260" cy="3180641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A3D5974A-B9FF-491E-88D4-90E4B8668752}"/>
              </a:ext>
            </a:extLst>
          </p:cNvPr>
          <p:cNvSpPr/>
          <p:nvPr/>
        </p:nvSpPr>
        <p:spPr>
          <a:xfrm>
            <a:off x="680813" y="531611"/>
            <a:ext cx="33855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+mn-ea"/>
              </a:rPr>
              <a:t>14</a:t>
            </a:r>
            <a:endParaRPr lang="ko-KR" altLang="en-US" sz="1100" dirty="0">
              <a:latin typeface="+mn-ea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EAF7335-E09A-467B-96B5-4B5B2C6ED126}"/>
              </a:ext>
            </a:extLst>
          </p:cNvPr>
          <p:cNvSpPr/>
          <p:nvPr/>
        </p:nvSpPr>
        <p:spPr>
          <a:xfrm>
            <a:off x="2474205" y="531611"/>
            <a:ext cx="978713" cy="26161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en-US" altLang="ko-KR" sz="1100" dirty="0">
                <a:solidFill>
                  <a:srgbClr val="000000"/>
                </a:solidFill>
                <a:ea typeface="맑은 고딕"/>
              </a:rPr>
              <a:t>V-RE-13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37093F89-0CCF-4688-9A99-CA48E9BFD04A}"/>
              </a:ext>
            </a:extLst>
          </p:cNvPr>
          <p:cNvSpPr/>
          <p:nvPr/>
        </p:nvSpPr>
        <p:spPr>
          <a:xfrm>
            <a:off x="5735791" y="531611"/>
            <a:ext cx="103105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100" dirty="0" err="1">
                <a:latin typeface="+mn-ea"/>
              </a:rPr>
              <a:t>공통코드관리</a:t>
            </a:r>
            <a:endParaRPr lang="en-US" altLang="ko-KR" sz="1100" dirty="0">
              <a:latin typeface="+mn-ea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A2232134-74A4-4F69-86D1-3FE8CDA86741}"/>
              </a:ext>
            </a:extLst>
          </p:cNvPr>
          <p:cNvSpPr/>
          <p:nvPr/>
        </p:nvSpPr>
        <p:spPr>
          <a:xfrm>
            <a:off x="9517679" y="531611"/>
            <a:ext cx="89639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solidFill>
                  <a:srgbClr val="000000"/>
                </a:solidFill>
                <a:latin typeface="맑은 고딕" panose="020B0503020000020004" pitchFamily="50" charset="-127"/>
              </a:rPr>
              <a:t>F-RE-03-02</a:t>
            </a:r>
            <a:endParaRPr lang="en-US" altLang="ko-KR" sz="1100" dirty="0">
              <a:latin typeface="+mn-ea"/>
            </a:endParaRP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15B7A05A-700D-4216-AE0D-688CE4287886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377522" y="1350176"/>
            <a:ext cx="8690995" cy="210130"/>
          </a:xfrm>
          <a:prstGeom prst="rect">
            <a:avLst/>
          </a:prstGeom>
        </p:spPr>
      </p:pic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402848B9-D703-480B-833D-49EF3D29EE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1177" y="1562829"/>
            <a:ext cx="1252501" cy="4515630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53F8F3D7-1C7F-4E56-84FE-86F9A78DBC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86367" y="1913008"/>
            <a:ext cx="495942" cy="171015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89349E95-C04E-4425-A2DA-0A077A6D6C3E}"/>
              </a:ext>
            </a:extLst>
          </p:cNvPr>
          <p:cNvSpPr txBox="1"/>
          <p:nvPr/>
        </p:nvSpPr>
        <p:spPr>
          <a:xfrm>
            <a:off x="3659889" y="1338634"/>
            <a:ext cx="38985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>
                <a:solidFill>
                  <a:schemeClr val="bg1"/>
                </a:solidFill>
              </a:rPr>
              <a:t>공유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82D3935E-30DC-403F-8DEB-8C89E515F1EA}"/>
              </a:ext>
            </a:extLst>
          </p:cNvPr>
          <p:cNvSpPr txBox="1"/>
          <p:nvPr/>
        </p:nvSpPr>
        <p:spPr>
          <a:xfrm>
            <a:off x="3939792" y="1338125"/>
            <a:ext cx="38985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>
                <a:solidFill>
                  <a:schemeClr val="bg1"/>
                </a:solidFill>
              </a:rPr>
              <a:t>설정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D2AA2A64-A2BE-4CDC-A658-2C00E197CC69}"/>
              </a:ext>
            </a:extLst>
          </p:cNvPr>
          <p:cNvSpPr txBox="1"/>
          <p:nvPr/>
        </p:nvSpPr>
        <p:spPr>
          <a:xfrm>
            <a:off x="4193164" y="1337369"/>
            <a:ext cx="83708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>
                <a:solidFill>
                  <a:schemeClr val="bg1"/>
                </a:solidFill>
              </a:rPr>
              <a:t>공통코드 관리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19A988D-7DEE-4636-B473-19BC5F168EC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20601" y="2312323"/>
            <a:ext cx="4943401" cy="26733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7" name="직사각형 56">
            <a:extLst>
              <a:ext uri="{FF2B5EF4-FFF2-40B4-BE49-F238E27FC236}">
                <a16:creationId xmlns:a16="http://schemas.microsoft.com/office/drawing/2014/main" id="{04A821C2-6FB6-4F34-B200-BA9C7ECC62F7}"/>
              </a:ext>
            </a:extLst>
          </p:cNvPr>
          <p:cNvSpPr/>
          <p:nvPr/>
        </p:nvSpPr>
        <p:spPr bwMode="auto">
          <a:xfrm>
            <a:off x="4245139" y="1318150"/>
            <a:ext cx="766902" cy="214250"/>
          </a:xfrm>
          <a:prstGeom prst="rect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2700" algn="ctr" rotWithShape="0">
                    <a:srgbClr val="9CA8B6"/>
                  </a:outerShdw>
                </a:effectLst>
              </a14:hiddenEffects>
            </a:ext>
          </a:extLst>
        </p:spPr>
        <p:txBody>
          <a:bodyPr vert="horz" wrap="none" lIns="51435" tIns="25718" rIns="51435" bIns="25718" numCol="1" rtlCol="0" anchor="t" anchorCtr="0" compatLnSpc="1">
            <a:prstTxWarp prst="textNoShape">
              <a:avLst/>
            </a:prstTxWarp>
            <a:noAutofit/>
          </a:bodyPr>
          <a:lstStyle/>
          <a:p>
            <a:pPr marL="42863" indent="-42863" fontAlgn="base" latinLnBrk="0">
              <a:spcBef>
                <a:spcPct val="25000"/>
              </a:spcBef>
              <a:spcAft>
                <a:spcPct val="0"/>
              </a:spcAft>
              <a:buClr>
                <a:srgbClr val="718797"/>
              </a:buClr>
              <a:buSzPct val="80000"/>
            </a:pPr>
            <a:endParaRPr kumimoji="1" lang="ko-KR" altLang="en-US" sz="563">
              <a:solidFill>
                <a:prstClr val="black"/>
              </a:solidFill>
              <a:latin typeface="+mn-ea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0C28743C-7268-4CF1-8C8D-9E34E041E43A}"/>
              </a:ext>
            </a:extLst>
          </p:cNvPr>
          <p:cNvGrpSpPr/>
          <p:nvPr/>
        </p:nvGrpSpPr>
        <p:grpSpPr>
          <a:xfrm>
            <a:off x="5735791" y="2945119"/>
            <a:ext cx="388720" cy="214250"/>
            <a:chOff x="4727047" y="5307508"/>
            <a:chExt cx="388720" cy="215444"/>
          </a:xfrm>
        </p:grpSpPr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BD482AB7-F97A-4C71-88C2-61F82F52E1D4}"/>
                </a:ext>
              </a:extLst>
            </p:cNvPr>
            <p:cNvSpPr/>
            <p:nvPr/>
          </p:nvSpPr>
          <p:spPr>
            <a:xfrm>
              <a:off x="4831407" y="5317535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glow rad="50800">
                <a:srgbClr val="FF0000">
                  <a:alpha val="30000"/>
                </a:srgbClr>
              </a:glo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000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" name="TextBox 27">
              <a:extLst>
                <a:ext uri="{FF2B5EF4-FFF2-40B4-BE49-F238E27FC236}">
                  <a16:creationId xmlns:a16="http://schemas.microsoft.com/office/drawing/2014/main" id="{DD2FFC9E-B20A-47BE-B6C1-447D7E33E891}"/>
                </a:ext>
              </a:extLst>
            </p:cNvPr>
            <p:cNvSpPr txBox="1"/>
            <p:nvPr/>
          </p:nvSpPr>
          <p:spPr>
            <a:xfrm>
              <a:off x="4727047" y="5307508"/>
              <a:ext cx="38872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  <a:endParaRPr lang="ko-KR" altLang="en-US" sz="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4080EE0D-84C1-4DD6-A034-68ED9BE5125E}"/>
              </a:ext>
            </a:extLst>
          </p:cNvPr>
          <p:cNvGrpSpPr/>
          <p:nvPr/>
        </p:nvGrpSpPr>
        <p:grpSpPr>
          <a:xfrm>
            <a:off x="3369028" y="3601643"/>
            <a:ext cx="388720" cy="214250"/>
            <a:chOff x="4727047" y="5307508"/>
            <a:chExt cx="388720" cy="215444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114D44B2-12F4-4530-9008-66EDCF0FA665}"/>
                </a:ext>
              </a:extLst>
            </p:cNvPr>
            <p:cNvSpPr/>
            <p:nvPr/>
          </p:nvSpPr>
          <p:spPr>
            <a:xfrm>
              <a:off x="4831407" y="5317535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glow rad="50800">
                <a:srgbClr val="FF0000">
                  <a:alpha val="30000"/>
                </a:srgbClr>
              </a:glo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000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" name="TextBox 27">
              <a:extLst>
                <a:ext uri="{FF2B5EF4-FFF2-40B4-BE49-F238E27FC236}">
                  <a16:creationId xmlns:a16="http://schemas.microsoft.com/office/drawing/2014/main" id="{39653CF4-2050-4BC4-8FF7-103E008EBF73}"/>
                </a:ext>
              </a:extLst>
            </p:cNvPr>
            <p:cNvSpPr txBox="1"/>
            <p:nvPr/>
          </p:nvSpPr>
          <p:spPr>
            <a:xfrm>
              <a:off x="4727047" y="5307508"/>
              <a:ext cx="38872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</a:t>
              </a:r>
              <a:endParaRPr lang="ko-KR" altLang="en-US" sz="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597FB72-CEE1-43C1-9C22-6506E16BB18E}"/>
              </a:ext>
            </a:extLst>
          </p:cNvPr>
          <p:cNvSpPr/>
          <p:nvPr/>
        </p:nvSpPr>
        <p:spPr bwMode="auto">
          <a:xfrm>
            <a:off x="5838759" y="3115116"/>
            <a:ext cx="1233159" cy="179002"/>
          </a:xfrm>
          <a:prstGeom prst="rect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2700" algn="ctr" rotWithShape="0">
                    <a:srgbClr val="9CA8B6"/>
                  </a:outerShdw>
                </a:effectLst>
              </a14:hiddenEffects>
            </a:ext>
          </a:extLst>
        </p:spPr>
        <p:txBody>
          <a:bodyPr vert="horz" wrap="none" lIns="51435" tIns="25718" rIns="51435" bIns="25718" numCol="1" rtlCol="0" anchor="t" anchorCtr="0" compatLnSpc="1">
            <a:prstTxWarp prst="textNoShape">
              <a:avLst/>
            </a:prstTxWarp>
            <a:noAutofit/>
          </a:bodyPr>
          <a:lstStyle/>
          <a:p>
            <a:pPr marL="42863" indent="-42863" fontAlgn="base" latinLnBrk="0">
              <a:spcBef>
                <a:spcPct val="25000"/>
              </a:spcBef>
              <a:spcAft>
                <a:spcPct val="0"/>
              </a:spcAft>
              <a:buClr>
                <a:srgbClr val="718797"/>
              </a:buClr>
              <a:buSzPct val="80000"/>
            </a:pPr>
            <a:endParaRPr kumimoji="1" lang="ko-KR" altLang="en-US" sz="563">
              <a:solidFill>
                <a:prstClr val="black"/>
              </a:solidFill>
              <a:latin typeface="+mn-ea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D92068D-245D-4615-9EF6-F2B411EE4AA1}"/>
              </a:ext>
            </a:extLst>
          </p:cNvPr>
          <p:cNvSpPr/>
          <p:nvPr/>
        </p:nvSpPr>
        <p:spPr bwMode="auto">
          <a:xfrm>
            <a:off x="3659889" y="3618792"/>
            <a:ext cx="3412029" cy="589121"/>
          </a:xfrm>
          <a:prstGeom prst="rect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2700" algn="ctr" rotWithShape="0">
                    <a:srgbClr val="9CA8B6"/>
                  </a:outerShdw>
                </a:effectLst>
              </a14:hiddenEffects>
            </a:ext>
          </a:extLst>
        </p:spPr>
        <p:txBody>
          <a:bodyPr vert="horz" wrap="none" lIns="51435" tIns="25718" rIns="51435" bIns="25718" numCol="1" rtlCol="0" anchor="t" anchorCtr="0" compatLnSpc="1">
            <a:prstTxWarp prst="textNoShape">
              <a:avLst/>
            </a:prstTxWarp>
            <a:noAutofit/>
          </a:bodyPr>
          <a:lstStyle/>
          <a:p>
            <a:pPr marL="42863" indent="-42863" fontAlgn="base" latinLnBrk="0">
              <a:spcBef>
                <a:spcPct val="25000"/>
              </a:spcBef>
              <a:spcAft>
                <a:spcPct val="0"/>
              </a:spcAft>
              <a:buClr>
                <a:srgbClr val="718797"/>
              </a:buClr>
              <a:buSzPct val="80000"/>
            </a:pPr>
            <a:endParaRPr kumimoji="1" lang="ko-KR" altLang="en-US" sz="563">
              <a:solidFill>
                <a:prstClr val="black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929530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Group 65">
            <a:extLst>
              <a:ext uri="{FF2B5EF4-FFF2-40B4-BE49-F238E27FC236}">
                <a16:creationId xmlns:a16="http://schemas.microsoft.com/office/drawing/2014/main" id="{3DCB108D-BAD3-4598-B5F1-E1D516E81E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5925582"/>
              </p:ext>
            </p:extLst>
          </p:nvPr>
        </p:nvGraphicFramePr>
        <p:xfrm>
          <a:off x="9263917" y="914400"/>
          <a:ext cx="2766954" cy="4640502"/>
        </p:xfrm>
        <a:graphic>
          <a:graphicData uri="http://schemas.openxmlformats.org/drawingml/2006/table">
            <a:tbl>
              <a:tblPr/>
              <a:tblGrid>
                <a:gridCol w="3609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60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22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No</a:t>
                      </a:r>
                      <a:endParaRPr kumimoji="1" lang="ko-KR" altLang="en-US" sz="105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9050" marR="19050" marT="45709" marB="45709" anchor="ctr" horzOverflow="overflow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50" b="1" baseline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Description</a:t>
                      </a:r>
                      <a:endParaRPr kumimoji="1" lang="ko-KR" altLang="en-US" sz="105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9050" marR="19050" marT="45709" marB="45709" anchor="ctr" horzOverflow="overflow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959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①</a:t>
                      </a:r>
                    </a:p>
                  </a:txBody>
                  <a:tcPr marL="19050" marR="19050" marT="45709" marB="45709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800" b="1" dirty="0">
                          <a:latin typeface="+mn-ea"/>
                        </a:rPr>
                        <a:t> 코드 추가 버튼</a:t>
                      </a:r>
                      <a:endParaRPr lang="en-US" altLang="ko-KR" sz="800" b="1" dirty="0">
                        <a:latin typeface="+mn-ea"/>
                      </a:endParaRPr>
                    </a:p>
                    <a:p>
                      <a:r>
                        <a:rPr lang="en-US" altLang="ko-KR" sz="800" dirty="0">
                          <a:latin typeface="+mn-ea"/>
                        </a:rPr>
                        <a:t>   : </a:t>
                      </a:r>
                      <a:r>
                        <a:rPr lang="ko-KR" altLang="en-US" sz="800" dirty="0">
                          <a:latin typeface="+mn-ea"/>
                        </a:rPr>
                        <a:t>코드를 추가할 수 있는 기능</a:t>
                      </a:r>
                      <a:endParaRPr lang="en-US" altLang="ko-KR" sz="800" dirty="0">
                        <a:latin typeface="+mn-ea"/>
                      </a:endParaRPr>
                    </a:p>
                  </a:txBody>
                  <a:tcPr marL="19050" marR="19050" marT="45709" marB="45709" horzOverflow="overflow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1674378"/>
                  </a:ext>
                </a:extLst>
              </a:tr>
              <a:tr h="7936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②</a:t>
                      </a:r>
                    </a:p>
                  </a:txBody>
                  <a:tcPr marL="19050" marR="19050" marT="45709" marB="45709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코드명 작성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r>
                        <a:rPr lang="en-US" altLang="ko-KR" sz="800" dirty="0">
                          <a:latin typeface="+mn-ea"/>
                        </a:rPr>
                        <a:t>   : </a:t>
                      </a:r>
                      <a:r>
                        <a:rPr lang="ko-KR" altLang="en-US" sz="800" dirty="0">
                          <a:latin typeface="+mn-ea"/>
                        </a:rPr>
                        <a:t>등록할 코드명을 작성</a:t>
                      </a:r>
                      <a:endParaRPr lang="en-US" altLang="ko-KR" sz="800" dirty="0">
                        <a:latin typeface="+mn-ea"/>
                      </a:endParaRPr>
                    </a:p>
                  </a:txBody>
                  <a:tcPr marL="19050" marR="19050" marT="45709" marB="45709" horzOverflow="overflow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5401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③</a:t>
                      </a:r>
                    </a:p>
                  </a:txBody>
                  <a:tcPr marL="19050" marR="19050" marT="45709" marB="45709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코드 정렬 순서 작성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r>
                        <a:rPr lang="en-US" altLang="ko-KR" sz="800" dirty="0">
                          <a:latin typeface="+mn-ea"/>
                          <a:ea typeface="+mn-ea"/>
                        </a:rPr>
                        <a:t>   :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등록할 코드 정렬 순서 작성</a:t>
                      </a:r>
                      <a:endParaRPr lang="en-US" altLang="ko-KR" sz="800" dirty="0">
                        <a:latin typeface="+mn-ea"/>
                        <a:ea typeface="+mn-ea"/>
                      </a:endParaRPr>
                    </a:p>
                  </a:txBody>
                  <a:tcPr marL="19050" marR="19050" marT="45709" marB="45709" horzOverflow="overflow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5401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④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9050" marR="19050" marT="45709" marB="45709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코드 설명 작성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r>
                        <a:rPr lang="en-US" altLang="ko-KR" sz="800" dirty="0">
                          <a:latin typeface="+mn-ea"/>
                          <a:ea typeface="+mn-ea"/>
                        </a:rPr>
                        <a:t>   :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등록할 코드 설명 작성</a:t>
                      </a:r>
                      <a:endParaRPr lang="en-US" altLang="ko-KR" sz="800" dirty="0">
                        <a:latin typeface="+mn-ea"/>
                        <a:ea typeface="+mn-ea"/>
                      </a:endParaRPr>
                    </a:p>
                  </a:txBody>
                  <a:tcPr marL="19050" marR="19050" marT="45709" marB="45709" horzOverflow="overflow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2509732"/>
                  </a:ext>
                </a:extLst>
              </a:tr>
              <a:tr h="95401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⑤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9050" marR="19050" marT="45709" marB="45709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코드 설명 작성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r>
                        <a:rPr lang="en-US" altLang="ko-KR" sz="800" dirty="0">
                          <a:latin typeface="+mn-ea"/>
                          <a:ea typeface="+mn-ea"/>
                        </a:rPr>
                        <a:t>   :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하위코드를 작성하는 팝업 호출 </a:t>
                      </a:r>
                      <a:endParaRPr lang="en-US" altLang="ko-KR" sz="800" dirty="0">
                        <a:latin typeface="+mn-ea"/>
                        <a:ea typeface="+mn-ea"/>
                      </a:endParaRPr>
                    </a:p>
                  </a:txBody>
                  <a:tcPr marL="19050" marR="19050" marT="45709" marB="45709" horzOverflow="overflow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1495229"/>
                  </a:ext>
                </a:extLst>
              </a:tr>
            </a:tbl>
          </a:graphicData>
        </a:graphic>
      </p:graphicFrame>
      <p:grpSp>
        <p:nvGrpSpPr>
          <p:cNvPr id="52" name="그룹 51">
            <a:extLst>
              <a:ext uri="{FF2B5EF4-FFF2-40B4-BE49-F238E27FC236}">
                <a16:creationId xmlns:a16="http://schemas.microsoft.com/office/drawing/2014/main" id="{1B7C4D56-489D-4B4A-AA67-ACCCE907910C}"/>
              </a:ext>
            </a:extLst>
          </p:cNvPr>
          <p:cNvGrpSpPr/>
          <p:nvPr/>
        </p:nvGrpSpPr>
        <p:grpSpPr>
          <a:xfrm>
            <a:off x="377522" y="1380151"/>
            <a:ext cx="8690995" cy="4698202"/>
            <a:chOff x="369115" y="1493321"/>
            <a:chExt cx="8690995" cy="4698202"/>
          </a:xfrm>
        </p:grpSpPr>
        <p:pic>
          <p:nvPicPr>
            <p:cNvPr id="58" name="그림 57">
              <a:extLst>
                <a:ext uri="{FF2B5EF4-FFF2-40B4-BE49-F238E27FC236}">
                  <a16:creationId xmlns:a16="http://schemas.microsoft.com/office/drawing/2014/main" id="{65EB59F5-A801-4BA4-A81D-ED66FC8CCF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9115" y="1493321"/>
              <a:ext cx="8690995" cy="4698202"/>
            </a:xfrm>
            <a:prstGeom prst="rect">
              <a:avLst/>
            </a:prstGeom>
          </p:spPr>
        </p:pic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4324D8B5-5ECB-434B-AAE0-1A6F8EC1F8E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3063" y="1653063"/>
              <a:ext cx="7412284" cy="143081"/>
            </a:xfrm>
            <a:prstGeom prst="rect">
              <a:avLst/>
            </a:prstGeom>
          </p:spPr>
        </p:pic>
      </p:grpSp>
      <p:pic>
        <p:nvPicPr>
          <p:cNvPr id="110" name="그림 109">
            <a:extLst>
              <a:ext uri="{FF2B5EF4-FFF2-40B4-BE49-F238E27FC236}">
                <a16:creationId xmlns:a16="http://schemas.microsoft.com/office/drawing/2014/main" id="{0CEBA863-636A-4209-9738-29C8E9E8BD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8257" y="1917510"/>
            <a:ext cx="7420260" cy="3180641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A3D5974A-B9FF-491E-88D4-90E4B8668752}"/>
              </a:ext>
            </a:extLst>
          </p:cNvPr>
          <p:cNvSpPr/>
          <p:nvPr/>
        </p:nvSpPr>
        <p:spPr>
          <a:xfrm>
            <a:off x="680813" y="531611"/>
            <a:ext cx="33855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+mn-ea"/>
              </a:rPr>
              <a:t>14</a:t>
            </a:r>
            <a:endParaRPr lang="ko-KR" altLang="en-US" sz="1100" dirty="0">
              <a:latin typeface="+mn-ea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EAF7335-E09A-467B-96B5-4B5B2C6ED126}"/>
              </a:ext>
            </a:extLst>
          </p:cNvPr>
          <p:cNvSpPr/>
          <p:nvPr/>
        </p:nvSpPr>
        <p:spPr>
          <a:xfrm>
            <a:off x="2474205" y="531611"/>
            <a:ext cx="978713" cy="26161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en-US" altLang="ko-KR" sz="1100" dirty="0">
                <a:solidFill>
                  <a:srgbClr val="000000"/>
                </a:solidFill>
                <a:ea typeface="맑은 고딕"/>
              </a:rPr>
              <a:t>V-RE-13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37093F89-0CCF-4688-9A99-CA48E9BFD04A}"/>
              </a:ext>
            </a:extLst>
          </p:cNvPr>
          <p:cNvSpPr/>
          <p:nvPr/>
        </p:nvSpPr>
        <p:spPr>
          <a:xfrm>
            <a:off x="5735791" y="531611"/>
            <a:ext cx="103105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100" dirty="0" err="1">
                <a:latin typeface="+mn-ea"/>
              </a:rPr>
              <a:t>공통코드관리</a:t>
            </a:r>
            <a:endParaRPr lang="en-US" altLang="ko-KR" sz="1100" dirty="0">
              <a:latin typeface="+mn-ea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A2232134-74A4-4F69-86D1-3FE8CDA86741}"/>
              </a:ext>
            </a:extLst>
          </p:cNvPr>
          <p:cNvSpPr/>
          <p:nvPr/>
        </p:nvSpPr>
        <p:spPr>
          <a:xfrm>
            <a:off x="9517679" y="531611"/>
            <a:ext cx="89639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solidFill>
                  <a:srgbClr val="000000"/>
                </a:solidFill>
                <a:latin typeface="맑은 고딕" panose="020B0503020000020004" pitchFamily="50" charset="-127"/>
              </a:rPr>
              <a:t>F-RE-03-02</a:t>
            </a:r>
            <a:endParaRPr lang="en-US" altLang="ko-KR" sz="1100" dirty="0">
              <a:latin typeface="+mn-ea"/>
            </a:endParaRP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15B7A05A-700D-4216-AE0D-688CE4287886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377522" y="1350176"/>
            <a:ext cx="8690995" cy="210130"/>
          </a:xfrm>
          <a:prstGeom prst="rect">
            <a:avLst/>
          </a:prstGeom>
        </p:spPr>
      </p:pic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402848B9-D703-480B-833D-49EF3D29EE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1177" y="1562829"/>
            <a:ext cx="1252501" cy="4515630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53F8F3D7-1C7F-4E56-84FE-86F9A78DBC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86367" y="1913008"/>
            <a:ext cx="495942" cy="171015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89349E95-C04E-4425-A2DA-0A077A6D6C3E}"/>
              </a:ext>
            </a:extLst>
          </p:cNvPr>
          <p:cNvSpPr txBox="1"/>
          <p:nvPr/>
        </p:nvSpPr>
        <p:spPr>
          <a:xfrm>
            <a:off x="3659889" y="1338634"/>
            <a:ext cx="38985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>
                <a:solidFill>
                  <a:schemeClr val="bg1"/>
                </a:solidFill>
              </a:rPr>
              <a:t>공유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82D3935E-30DC-403F-8DEB-8C89E515F1EA}"/>
              </a:ext>
            </a:extLst>
          </p:cNvPr>
          <p:cNvSpPr txBox="1"/>
          <p:nvPr/>
        </p:nvSpPr>
        <p:spPr>
          <a:xfrm>
            <a:off x="3939792" y="1338125"/>
            <a:ext cx="38985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>
                <a:solidFill>
                  <a:schemeClr val="bg1"/>
                </a:solidFill>
              </a:rPr>
              <a:t>설정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D2AA2A64-A2BE-4CDC-A658-2C00E197CC69}"/>
              </a:ext>
            </a:extLst>
          </p:cNvPr>
          <p:cNvSpPr txBox="1"/>
          <p:nvPr/>
        </p:nvSpPr>
        <p:spPr>
          <a:xfrm>
            <a:off x="4193164" y="1337369"/>
            <a:ext cx="83708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>
                <a:solidFill>
                  <a:schemeClr val="bg1"/>
                </a:solidFill>
              </a:rPr>
              <a:t>공통코드 관리</a:t>
            </a: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04A821C2-6FB6-4F34-B200-BA9C7ECC62F7}"/>
              </a:ext>
            </a:extLst>
          </p:cNvPr>
          <p:cNvSpPr/>
          <p:nvPr/>
        </p:nvSpPr>
        <p:spPr bwMode="auto">
          <a:xfrm>
            <a:off x="4245139" y="1318150"/>
            <a:ext cx="766902" cy="214250"/>
          </a:xfrm>
          <a:prstGeom prst="rect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2700" algn="ctr" rotWithShape="0">
                    <a:srgbClr val="9CA8B6"/>
                  </a:outerShdw>
                </a:effectLst>
              </a14:hiddenEffects>
            </a:ext>
          </a:extLst>
        </p:spPr>
        <p:txBody>
          <a:bodyPr vert="horz" wrap="none" lIns="51435" tIns="25718" rIns="51435" bIns="25718" numCol="1" rtlCol="0" anchor="t" anchorCtr="0" compatLnSpc="1">
            <a:prstTxWarp prst="textNoShape">
              <a:avLst/>
            </a:prstTxWarp>
            <a:noAutofit/>
          </a:bodyPr>
          <a:lstStyle/>
          <a:p>
            <a:pPr marL="42863" indent="-42863" fontAlgn="base" latinLnBrk="0">
              <a:spcBef>
                <a:spcPct val="25000"/>
              </a:spcBef>
              <a:spcAft>
                <a:spcPct val="0"/>
              </a:spcAft>
              <a:buClr>
                <a:srgbClr val="718797"/>
              </a:buClr>
              <a:buSzPct val="80000"/>
            </a:pPr>
            <a:endParaRPr kumimoji="1" lang="ko-KR" altLang="en-US" sz="563">
              <a:solidFill>
                <a:prstClr val="black"/>
              </a:solidFill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19A988D-7DEE-4636-B473-19BC5F168EC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77183" y="1998515"/>
            <a:ext cx="6433733" cy="34793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B0B89351-6251-4B13-9D43-D1BBC1142438}"/>
              </a:ext>
            </a:extLst>
          </p:cNvPr>
          <p:cNvPicPr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2176392" y="2359580"/>
            <a:ext cx="6187432" cy="281957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7FB10F4-ECBC-43FD-B2C8-B2B42EB073EA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1542" t="1045" r="983" b="2566"/>
          <a:stretch/>
        </p:blipFill>
        <p:spPr>
          <a:xfrm>
            <a:off x="2168003" y="2284317"/>
            <a:ext cx="6271322" cy="314587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36163AA-A33D-4913-8757-C98256DF33E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743200" y="3269672"/>
            <a:ext cx="1744910" cy="238158"/>
          </a:xfrm>
          <a:prstGeom prst="rect">
            <a:avLst/>
          </a:prstGeom>
        </p:spPr>
      </p:pic>
      <p:sp>
        <p:nvSpPr>
          <p:cNvPr id="23" name="Rectangle 124">
            <a:extLst>
              <a:ext uri="{FF2B5EF4-FFF2-40B4-BE49-F238E27FC236}">
                <a16:creationId xmlns:a16="http://schemas.microsoft.com/office/drawing/2014/main" id="{84523F31-F590-4A75-AB7A-B91DE9CEEA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73929" y="3280680"/>
            <a:ext cx="661988" cy="201612"/>
          </a:xfrm>
          <a:prstGeom prst="rect">
            <a:avLst/>
          </a:prstGeom>
          <a:solidFill>
            <a:srgbClr val="F2F2F2"/>
          </a:solidFill>
          <a:ln w="9525" algn="ctr">
            <a:solidFill>
              <a:srgbClr val="808080"/>
            </a:solidFill>
            <a:miter lim="800000"/>
            <a:headEnd/>
            <a:tailEnd/>
          </a:ln>
          <a:effectLst/>
        </p:spPr>
        <p:txBody>
          <a:bodyPr wrap="none" lIns="36000" tIns="36000" rIns="36000" bIns="3600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700" dirty="0"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공통코드 추가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A31C4AC8-34BD-47C7-BB99-7447AEF5C83A}"/>
              </a:ext>
            </a:extLst>
          </p:cNvPr>
          <p:cNvGrpSpPr/>
          <p:nvPr/>
        </p:nvGrpSpPr>
        <p:grpSpPr>
          <a:xfrm>
            <a:off x="3745997" y="3049865"/>
            <a:ext cx="388720" cy="214250"/>
            <a:chOff x="4727047" y="5307508"/>
            <a:chExt cx="388720" cy="215444"/>
          </a:xfrm>
        </p:grpSpPr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6E529F38-52B5-446F-AE8E-2F2B3FC6A87E}"/>
                </a:ext>
              </a:extLst>
            </p:cNvPr>
            <p:cNvSpPr/>
            <p:nvPr/>
          </p:nvSpPr>
          <p:spPr>
            <a:xfrm>
              <a:off x="4831407" y="5317535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glow rad="50800">
                <a:srgbClr val="FF0000">
                  <a:alpha val="30000"/>
                </a:srgbClr>
              </a:glo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000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" name="TextBox 27">
              <a:extLst>
                <a:ext uri="{FF2B5EF4-FFF2-40B4-BE49-F238E27FC236}">
                  <a16:creationId xmlns:a16="http://schemas.microsoft.com/office/drawing/2014/main" id="{3ACB4B6A-C131-4B20-A849-D81981C522E8}"/>
                </a:ext>
              </a:extLst>
            </p:cNvPr>
            <p:cNvSpPr txBox="1"/>
            <p:nvPr/>
          </p:nvSpPr>
          <p:spPr>
            <a:xfrm>
              <a:off x="4727047" y="5307508"/>
              <a:ext cx="38872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  <a:endParaRPr lang="ko-KR" altLang="en-US" sz="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6513AF0-E8E9-49AA-BB4C-95563FC84E43}"/>
              </a:ext>
            </a:extLst>
          </p:cNvPr>
          <p:cNvSpPr/>
          <p:nvPr/>
        </p:nvSpPr>
        <p:spPr bwMode="auto">
          <a:xfrm>
            <a:off x="3722943" y="3280786"/>
            <a:ext cx="766902" cy="214250"/>
          </a:xfrm>
          <a:prstGeom prst="rect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2700" algn="ctr" rotWithShape="0">
                    <a:srgbClr val="9CA8B6"/>
                  </a:outerShdw>
                </a:effectLst>
              </a14:hiddenEffects>
            </a:ext>
          </a:extLst>
        </p:spPr>
        <p:txBody>
          <a:bodyPr vert="horz" wrap="none" lIns="51435" tIns="25718" rIns="51435" bIns="25718" numCol="1" rtlCol="0" anchor="t" anchorCtr="0" compatLnSpc="1">
            <a:prstTxWarp prst="textNoShape">
              <a:avLst/>
            </a:prstTxWarp>
            <a:noAutofit/>
          </a:bodyPr>
          <a:lstStyle/>
          <a:p>
            <a:pPr marL="42863" indent="-42863" fontAlgn="base" latinLnBrk="0">
              <a:spcBef>
                <a:spcPct val="25000"/>
              </a:spcBef>
              <a:spcAft>
                <a:spcPct val="0"/>
              </a:spcAft>
              <a:buClr>
                <a:srgbClr val="718797"/>
              </a:buClr>
              <a:buSzPct val="80000"/>
            </a:pPr>
            <a:endParaRPr kumimoji="1" lang="ko-KR" altLang="en-US" sz="563">
              <a:solidFill>
                <a:prstClr val="black"/>
              </a:solidFill>
              <a:latin typeface="+mn-ea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18D0648E-A678-4069-82E7-58D9DC90399E}"/>
              </a:ext>
            </a:extLst>
          </p:cNvPr>
          <p:cNvGrpSpPr/>
          <p:nvPr/>
        </p:nvGrpSpPr>
        <p:grpSpPr>
          <a:xfrm>
            <a:off x="5099689" y="3769367"/>
            <a:ext cx="388720" cy="214250"/>
            <a:chOff x="4727047" y="5307508"/>
            <a:chExt cx="388720" cy="215444"/>
          </a:xfrm>
        </p:grpSpPr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1D711CBA-C622-4BD9-AFF8-A4CF095355BD}"/>
                </a:ext>
              </a:extLst>
            </p:cNvPr>
            <p:cNvSpPr/>
            <p:nvPr/>
          </p:nvSpPr>
          <p:spPr>
            <a:xfrm>
              <a:off x="4831407" y="5317535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glow rad="50800">
                <a:srgbClr val="FF0000">
                  <a:alpha val="30000"/>
                </a:srgbClr>
              </a:glo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000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" name="TextBox 27">
              <a:extLst>
                <a:ext uri="{FF2B5EF4-FFF2-40B4-BE49-F238E27FC236}">
                  <a16:creationId xmlns:a16="http://schemas.microsoft.com/office/drawing/2014/main" id="{49D584C1-E263-48D6-BFEC-58207B9A6B14}"/>
                </a:ext>
              </a:extLst>
            </p:cNvPr>
            <p:cNvSpPr txBox="1"/>
            <p:nvPr/>
          </p:nvSpPr>
          <p:spPr>
            <a:xfrm>
              <a:off x="4727047" y="5307508"/>
              <a:ext cx="38872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</a:t>
              </a:r>
              <a:endParaRPr lang="ko-KR" altLang="en-US" sz="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32FA71A4-3402-4391-B324-116961ACBDB4}"/>
              </a:ext>
            </a:extLst>
          </p:cNvPr>
          <p:cNvGrpSpPr/>
          <p:nvPr/>
        </p:nvGrpSpPr>
        <p:grpSpPr>
          <a:xfrm>
            <a:off x="5099689" y="4088545"/>
            <a:ext cx="388720" cy="214250"/>
            <a:chOff x="4727047" y="5307508"/>
            <a:chExt cx="388720" cy="215444"/>
          </a:xfrm>
        </p:grpSpPr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E3DCA6B2-A3B3-4BDB-91E6-015898341EE9}"/>
                </a:ext>
              </a:extLst>
            </p:cNvPr>
            <p:cNvSpPr/>
            <p:nvPr/>
          </p:nvSpPr>
          <p:spPr>
            <a:xfrm>
              <a:off x="4831407" y="5317535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glow rad="50800">
                <a:srgbClr val="FF0000">
                  <a:alpha val="30000"/>
                </a:srgbClr>
              </a:glo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000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6" name="TextBox 27">
              <a:extLst>
                <a:ext uri="{FF2B5EF4-FFF2-40B4-BE49-F238E27FC236}">
                  <a16:creationId xmlns:a16="http://schemas.microsoft.com/office/drawing/2014/main" id="{6B56CE3D-E113-4210-B622-5953D7503253}"/>
                </a:ext>
              </a:extLst>
            </p:cNvPr>
            <p:cNvSpPr txBox="1"/>
            <p:nvPr/>
          </p:nvSpPr>
          <p:spPr>
            <a:xfrm>
              <a:off x="4727047" y="5307508"/>
              <a:ext cx="38872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</a:t>
              </a:r>
              <a:endParaRPr lang="ko-KR" altLang="en-US" sz="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B6D4A9E6-D130-4444-B00F-B2142BF8FF59}"/>
              </a:ext>
            </a:extLst>
          </p:cNvPr>
          <p:cNvSpPr/>
          <p:nvPr/>
        </p:nvSpPr>
        <p:spPr bwMode="auto">
          <a:xfrm>
            <a:off x="5375679" y="3800140"/>
            <a:ext cx="1880797" cy="187979"/>
          </a:xfrm>
          <a:prstGeom prst="rect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2700" algn="ctr" rotWithShape="0">
                    <a:srgbClr val="9CA8B6"/>
                  </a:outerShdw>
                </a:effectLst>
              </a14:hiddenEffects>
            </a:ext>
          </a:extLst>
        </p:spPr>
        <p:txBody>
          <a:bodyPr vert="horz" wrap="none" lIns="51435" tIns="25718" rIns="51435" bIns="25718" numCol="1" rtlCol="0" anchor="t" anchorCtr="0" compatLnSpc="1">
            <a:prstTxWarp prst="textNoShape">
              <a:avLst/>
            </a:prstTxWarp>
            <a:noAutofit/>
          </a:bodyPr>
          <a:lstStyle/>
          <a:p>
            <a:pPr marL="42863" indent="-42863" fontAlgn="base" latinLnBrk="0">
              <a:spcBef>
                <a:spcPct val="25000"/>
              </a:spcBef>
              <a:spcAft>
                <a:spcPct val="0"/>
              </a:spcAft>
              <a:buClr>
                <a:srgbClr val="718797"/>
              </a:buClr>
              <a:buSzPct val="80000"/>
            </a:pPr>
            <a:endParaRPr kumimoji="1" lang="ko-KR" altLang="en-US" sz="563">
              <a:solidFill>
                <a:prstClr val="black"/>
              </a:solidFill>
              <a:latin typeface="+mn-ea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398B051A-92B2-4673-A76A-069A0DEDC8E8}"/>
              </a:ext>
            </a:extLst>
          </p:cNvPr>
          <p:cNvSpPr/>
          <p:nvPr/>
        </p:nvSpPr>
        <p:spPr bwMode="auto">
          <a:xfrm>
            <a:off x="5375678" y="4059331"/>
            <a:ext cx="2333805" cy="412001"/>
          </a:xfrm>
          <a:prstGeom prst="rect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2700" algn="ctr" rotWithShape="0">
                    <a:srgbClr val="9CA8B6"/>
                  </a:outerShdw>
                </a:effectLst>
              </a14:hiddenEffects>
            </a:ext>
          </a:extLst>
        </p:spPr>
        <p:txBody>
          <a:bodyPr vert="horz" wrap="none" lIns="51435" tIns="25718" rIns="51435" bIns="25718" numCol="1" rtlCol="0" anchor="t" anchorCtr="0" compatLnSpc="1">
            <a:prstTxWarp prst="textNoShape">
              <a:avLst/>
            </a:prstTxWarp>
            <a:noAutofit/>
          </a:bodyPr>
          <a:lstStyle/>
          <a:p>
            <a:pPr marL="42863" indent="-42863" fontAlgn="base" latinLnBrk="0">
              <a:spcBef>
                <a:spcPct val="25000"/>
              </a:spcBef>
              <a:spcAft>
                <a:spcPct val="0"/>
              </a:spcAft>
              <a:buClr>
                <a:srgbClr val="718797"/>
              </a:buClr>
              <a:buSzPct val="80000"/>
            </a:pPr>
            <a:endParaRPr kumimoji="1" lang="ko-KR" altLang="en-US" sz="563">
              <a:solidFill>
                <a:prstClr val="black"/>
              </a:solidFill>
              <a:latin typeface="+mn-ea"/>
            </a:endParaRPr>
          </a:p>
        </p:txBody>
      </p:sp>
      <p:sp>
        <p:nvSpPr>
          <p:cNvPr id="45" name="Rectangle 124">
            <a:extLst>
              <a:ext uri="{FF2B5EF4-FFF2-40B4-BE49-F238E27FC236}">
                <a16:creationId xmlns:a16="http://schemas.microsoft.com/office/drawing/2014/main" id="{A66FFDAA-9FA6-432D-98D5-361BECC30E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08762" y="3265593"/>
            <a:ext cx="661988" cy="201612"/>
          </a:xfrm>
          <a:prstGeom prst="rect">
            <a:avLst/>
          </a:prstGeom>
          <a:solidFill>
            <a:srgbClr val="F2F2F2"/>
          </a:solidFill>
          <a:ln w="9525" algn="ctr">
            <a:solidFill>
              <a:srgbClr val="808080"/>
            </a:solidFill>
            <a:miter lim="800000"/>
            <a:headEnd/>
            <a:tailEnd/>
          </a:ln>
          <a:effectLst/>
        </p:spPr>
        <p:txBody>
          <a:bodyPr wrap="none" lIns="36000" tIns="36000" rIns="36000" bIns="3600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700" dirty="0"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하위코드 추가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C092D67-10EB-47B7-A3E8-774ACCCEC37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2592" y="2262969"/>
            <a:ext cx="6342913" cy="3115350"/>
          </a:xfrm>
          <a:prstGeom prst="rect">
            <a:avLst/>
          </a:prstGeom>
        </p:spPr>
      </p:pic>
      <p:grpSp>
        <p:nvGrpSpPr>
          <p:cNvPr id="46" name="그룹 45">
            <a:extLst>
              <a:ext uri="{FF2B5EF4-FFF2-40B4-BE49-F238E27FC236}">
                <a16:creationId xmlns:a16="http://schemas.microsoft.com/office/drawing/2014/main" id="{9018D956-969A-4D9B-9FF1-F60C592DA6B5}"/>
              </a:ext>
            </a:extLst>
          </p:cNvPr>
          <p:cNvGrpSpPr/>
          <p:nvPr/>
        </p:nvGrpSpPr>
        <p:grpSpPr>
          <a:xfrm>
            <a:off x="3898397" y="3034474"/>
            <a:ext cx="388720" cy="214250"/>
            <a:chOff x="4727047" y="5307497"/>
            <a:chExt cx="388720" cy="215444"/>
          </a:xfrm>
        </p:grpSpPr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C83761CE-1297-42CA-B076-317B3058CE87}"/>
                </a:ext>
              </a:extLst>
            </p:cNvPr>
            <p:cNvSpPr/>
            <p:nvPr/>
          </p:nvSpPr>
          <p:spPr>
            <a:xfrm>
              <a:off x="4831407" y="5317535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glow rad="50800">
                <a:srgbClr val="FF0000">
                  <a:alpha val="30000"/>
                </a:srgbClr>
              </a:glo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000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8" name="TextBox 27">
              <a:extLst>
                <a:ext uri="{FF2B5EF4-FFF2-40B4-BE49-F238E27FC236}">
                  <a16:creationId xmlns:a16="http://schemas.microsoft.com/office/drawing/2014/main" id="{1EC42DF5-751C-438A-98D1-5FF54084ED36}"/>
                </a:ext>
              </a:extLst>
            </p:cNvPr>
            <p:cNvSpPr txBox="1"/>
            <p:nvPr/>
          </p:nvSpPr>
          <p:spPr>
            <a:xfrm>
              <a:off x="4727047" y="5307497"/>
              <a:ext cx="38872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  <a:endParaRPr lang="ko-KR" altLang="en-US" sz="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493810EA-B534-4C83-B840-235E7802F076}"/>
              </a:ext>
            </a:extLst>
          </p:cNvPr>
          <p:cNvSpPr/>
          <p:nvPr/>
        </p:nvSpPr>
        <p:spPr bwMode="auto">
          <a:xfrm>
            <a:off x="3906645" y="3248809"/>
            <a:ext cx="766902" cy="214250"/>
          </a:xfrm>
          <a:prstGeom prst="rect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2700" algn="ctr" rotWithShape="0">
                    <a:srgbClr val="9CA8B6"/>
                  </a:outerShdw>
                </a:effectLst>
              </a14:hiddenEffects>
            </a:ext>
          </a:extLst>
        </p:spPr>
        <p:txBody>
          <a:bodyPr vert="horz" wrap="none" lIns="51435" tIns="25718" rIns="51435" bIns="25718" numCol="1" rtlCol="0" anchor="t" anchorCtr="0" compatLnSpc="1">
            <a:prstTxWarp prst="textNoShape">
              <a:avLst/>
            </a:prstTxWarp>
            <a:noAutofit/>
          </a:bodyPr>
          <a:lstStyle/>
          <a:p>
            <a:pPr marL="42863" indent="-42863" fontAlgn="base" latinLnBrk="0">
              <a:spcBef>
                <a:spcPct val="25000"/>
              </a:spcBef>
              <a:spcAft>
                <a:spcPct val="0"/>
              </a:spcAft>
              <a:buClr>
                <a:srgbClr val="718797"/>
              </a:buClr>
              <a:buSzPct val="80000"/>
            </a:pPr>
            <a:endParaRPr kumimoji="1" lang="ko-KR" altLang="en-US" sz="563">
              <a:solidFill>
                <a:prstClr val="black"/>
              </a:solidFill>
              <a:latin typeface="+mn-ea"/>
            </a:endParaRP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B0FAA555-2A3B-4952-8816-5362E1FA63E1}"/>
              </a:ext>
            </a:extLst>
          </p:cNvPr>
          <p:cNvGrpSpPr/>
          <p:nvPr/>
        </p:nvGrpSpPr>
        <p:grpSpPr>
          <a:xfrm>
            <a:off x="5747040" y="3561040"/>
            <a:ext cx="388720" cy="214250"/>
            <a:chOff x="4727047" y="5307508"/>
            <a:chExt cx="388720" cy="215444"/>
          </a:xfrm>
        </p:grpSpPr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C29BB0DF-D4B9-4BA9-A05B-A210E567B1C8}"/>
                </a:ext>
              </a:extLst>
            </p:cNvPr>
            <p:cNvSpPr/>
            <p:nvPr/>
          </p:nvSpPr>
          <p:spPr>
            <a:xfrm>
              <a:off x="4831407" y="5317535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glow rad="50800">
                <a:srgbClr val="FF0000">
                  <a:alpha val="30000"/>
                </a:srgbClr>
              </a:glo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000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3" name="TextBox 27">
              <a:extLst>
                <a:ext uri="{FF2B5EF4-FFF2-40B4-BE49-F238E27FC236}">
                  <a16:creationId xmlns:a16="http://schemas.microsoft.com/office/drawing/2014/main" id="{0B7CB599-CF69-4797-91C0-34071C67DC25}"/>
                </a:ext>
              </a:extLst>
            </p:cNvPr>
            <p:cNvSpPr txBox="1"/>
            <p:nvPr/>
          </p:nvSpPr>
          <p:spPr>
            <a:xfrm>
              <a:off x="4727047" y="5307508"/>
              <a:ext cx="38872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</a:t>
              </a:r>
              <a:endParaRPr lang="ko-KR" altLang="en-US" sz="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D5D2B721-DA31-4B6E-8837-054899D65C29}"/>
              </a:ext>
            </a:extLst>
          </p:cNvPr>
          <p:cNvGrpSpPr/>
          <p:nvPr/>
        </p:nvGrpSpPr>
        <p:grpSpPr>
          <a:xfrm>
            <a:off x="5738651" y="3754383"/>
            <a:ext cx="388720" cy="214250"/>
            <a:chOff x="4727047" y="5307508"/>
            <a:chExt cx="388720" cy="215444"/>
          </a:xfrm>
        </p:grpSpPr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14F341B0-CCC4-4D48-8DB4-0618CF2BB1FB}"/>
                </a:ext>
              </a:extLst>
            </p:cNvPr>
            <p:cNvSpPr/>
            <p:nvPr/>
          </p:nvSpPr>
          <p:spPr>
            <a:xfrm>
              <a:off x="4831407" y="5317535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glow rad="50800">
                <a:srgbClr val="FF0000">
                  <a:alpha val="30000"/>
                </a:srgbClr>
              </a:glo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000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6" name="TextBox 27">
              <a:extLst>
                <a:ext uri="{FF2B5EF4-FFF2-40B4-BE49-F238E27FC236}">
                  <a16:creationId xmlns:a16="http://schemas.microsoft.com/office/drawing/2014/main" id="{72B93E1F-8C7F-4AA1-8593-29720DCD4720}"/>
                </a:ext>
              </a:extLst>
            </p:cNvPr>
            <p:cNvSpPr txBox="1"/>
            <p:nvPr/>
          </p:nvSpPr>
          <p:spPr>
            <a:xfrm>
              <a:off x="4727047" y="5307508"/>
              <a:ext cx="38872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</a:t>
              </a:r>
              <a:endParaRPr lang="ko-KR" altLang="en-US" sz="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2C8F333F-25C8-4A8F-BCF9-3A23690D5D3C}"/>
              </a:ext>
            </a:extLst>
          </p:cNvPr>
          <p:cNvSpPr/>
          <p:nvPr/>
        </p:nvSpPr>
        <p:spPr bwMode="auto">
          <a:xfrm>
            <a:off x="5995504" y="3643322"/>
            <a:ext cx="2208929" cy="187979"/>
          </a:xfrm>
          <a:prstGeom prst="rect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2700" algn="ctr" rotWithShape="0">
                    <a:srgbClr val="9CA8B6"/>
                  </a:outerShdw>
                </a:effectLst>
              </a14:hiddenEffects>
            </a:ext>
          </a:extLst>
        </p:spPr>
        <p:txBody>
          <a:bodyPr vert="horz" wrap="none" lIns="51435" tIns="25718" rIns="51435" bIns="25718" numCol="1" rtlCol="0" anchor="t" anchorCtr="0" compatLnSpc="1">
            <a:prstTxWarp prst="textNoShape">
              <a:avLst/>
            </a:prstTxWarp>
            <a:noAutofit/>
          </a:bodyPr>
          <a:lstStyle/>
          <a:p>
            <a:pPr marL="42863" indent="-42863" fontAlgn="base" latinLnBrk="0">
              <a:spcBef>
                <a:spcPct val="25000"/>
              </a:spcBef>
              <a:spcAft>
                <a:spcPct val="0"/>
              </a:spcAft>
              <a:buClr>
                <a:srgbClr val="718797"/>
              </a:buClr>
              <a:buSzPct val="80000"/>
            </a:pPr>
            <a:endParaRPr kumimoji="1" lang="ko-KR" altLang="en-US" sz="563">
              <a:solidFill>
                <a:prstClr val="black"/>
              </a:solidFill>
              <a:latin typeface="+mn-ea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4D70B62C-7784-4B08-A809-CBF6ED5631C2}"/>
              </a:ext>
            </a:extLst>
          </p:cNvPr>
          <p:cNvSpPr/>
          <p:nvPr/>
        </p:nvSpPr>
        <p:spPr bwMode="auto">
          <a:xfrm>
            <a:off x="5995504" y="3833539"/>
            <a:ext cx="2208929" cy="169782"/>
          </a:xfrm>
          <a:prstGeom prst="rect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2700" algn="ctr" rotWithShape="0">
                    <a:srgbClr val="9CA8B6"/>
                  </a:outerShdw>
                </a:effectLst>
              </a14:hiddenEffects>
            </a:ext>
          </a:extLst>
        </p:spPr>
        <p:txBody>
          <a:bodyPr vert="horz" wrap="none" lIns="51435" tIns="25718" rIns="51435" bIns="25718" numCol="1" rtlCol="0" anchor="t" anchorCtr="0" compatLnSpc="1">
            <a:prstTxWarp prst="textNoShape">
              <a:avLst/>
            </a:prstTxWarp>
            <a:noAutofit/>
          </a:bodyPr>
          <a:lstStyle/>
          <a:p>
            <a:pPr marL="42863" indent="-42863" fontAlgn="base" latinLnBrk="0">
              <a:spcBef>
                <a:spcPct val="25000"/>
              </a:spcBef>
              <a:spcAft>
                <a:spcPct val="0"/>
              </a:spcAft>
              <a:buClr>
                <a:srgbClr val="718797"/>
              </a:buClr>
              <a:buSzPct val="80000"/>
            </a:pPr>
            <a:endParaRPr kumimoji="1" lang="ko-KR" altLang="en-US" sz="563">
              <a:solidFill>
                <a:prstClr val="black"/>
              </a:solidFill>
              <a:latin typeface="+mn-ea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F7587F3-F6AF-4FFB-B5FB-782F340924C8}"/>
              </a:ext>
            </a:extLst>
          </p:cNvPr>
          <p:cNvSpPr/>
          <p:nvPr/>
        </p:nvSpPr>
        <p:spPr bwMode="auto">
          <a:xfrm>
            <a:off x="5995504" y="3985939"/>
            <a:ext cx="2157485" cy="711896"/>
          </a:xfrm>
          <a:prstGeom prst="rect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2700" algn="ctr" rotWithShape="0">
                    <a:srgbClr val="9CA8B6"/>
                  </a:outerShdw>
                </a:effectLst>
              </a14:hiddenEffects>
            </a:ext>
          </a:extLst>
        </p:spPr>
        <p:txBody>
          <a:bodyPr vert="horz" wrap="none" lIns="51435" tIns="25718" rIns="51435" bIns="25718" numCol="1" rtlCol="0" anchor="t" anchorCtr="0" compatLnSpc="1">
            <a:prstTxWarp prst="textNoShape">
              <a:avLst/>
            </a:prstTxWarp>
            <a:noAutofit/>
          </a:bodyPr>
          <a:lstStyle/>
          <a:p>
            <a:pPr marL="42863" indent="-42863" fontAlgn="base" latinLnBrk="0">
              <a:spcBef>
                <a:spcPct val="25000"/>
              </a:spcBef>
              <a:spcAft>
                <a:spcPct val="0"/>
              </a:spcAft>
              <a:buClr>
                <a:srgbClr val="718797"/>
              </a:buClr>
              <a:buSzPct val="80000"/>
            </a:pPr>
            <a:endParaRPr kumimoji="1" lang="ko-KR" altLang="en-US" sz="563">
              <a:solidFill>
                <a:prstClr val="black"/>
              </a:solidFill>
              <a:latin typeface="+mn-ea"/>
            </a:endParaRPr>
          </a:p>
        </p:txBody>
      </p: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107D6744-79E7-4CCA-8F3F-4AAF029A45DE}"/>
              </a:ext>
            </a:extLst>
          </p:cNvPr>
          <p:cNvGrpSpPr/>
          <p:nvPr/>
        </p:nvGrpSpPr>
        <p:grpSpPr>
          <a:xfrm>
            <a:off x="5731660" y="3948728"/>
            <a:ext cx="388720" cy="214250"/>
            <a:chOff x="4727047" y="5307508"/>
            <a:chExt cx="388720" cy="215444"/>
          </a:xfrm>
        </p:grpSpPr>
        <p:sp>
          <p:nvSpPr>
            <p:cNvPr id="64" name="타원 63">
              <a:extLst>
                <a:ext uri="{FF2B5EF4-FFF2-40B4-BE49-F238E27FC236}">
                  <a16:creationId xmlns:a16="http://schemas.microsoft.com/office/drawing/2014/main" id="{24A8493B-F45B-41FB-8AFF-0904934D4612}"/>
                </a:ext>
              </a:extLst>
            </p:cNvPr>
            <p:cNvSpPr/>
            <p:nvPr/>
          </p:nvSpPr>
          <p:spPr>
            <a:xfrm>
              <a:off x="4831407" y="5317535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glow rad="50800">
                <a:srgbClr val="FF0000">
                  <a:alpha val="30000"/>
                </a:srgbClr>
              </a:glo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000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5" name="TextBox 27">
              <a:extLst>
                <a:ext uri="{FF2B5EF4-FFF2-40B4-BE49-F238E27FC236}">
                  <a16:creationId xmlns:a16="http://schemas.microsoft.com/office/drawing/2014/main" id="{782DA1D9-4B73-44CA-91E8-62D6CBD012A9}"/>
                </a:ext>
              </a:extLst>
            </p:cNvPr>
            <p:cNvSpPr txBox="1"/>
            <p:nvPr/>
          </p:nvSpPr>
          <p:spPr>
            <a:xfrm>
              <a:off x="4727047" y="5307508"/>
              <a:ext cx="38872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4</a:t>
              </a:r>
              <a:endParaRPr lang="ko-KR" altLang="en-US" sz="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9B63B2E3-B968-413D-B9C6-1CD86E0FD6B9}"/>
              </a:ext>
            </a:extLst>
          </p:cNvPr>
          <p:cNvGrpSpPr/>
          <p:nvPr/>
        </p:nvGrpSpPr>
        <p:grpSpPr>
          <a:xfrm>
            <a:off x="2742113" y="3027483"/>
            <a:ext cx="388720" cy="214250"/>
            <a:chOff x="4727047" y="5307497"/>
            <a:chExt cx="388720" cy="215444"/>
          </a:xfrm>
        </p:grpSpPr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0E049A5C-4C26-4508-957B-A311F869DF31}"/>
                </a:ext>
              </a:extLst>
            </p:cNvPr>
            <p:cNvSpPr/>
            <p:nvPr/>
          </p:nvSpPr>
          <p:spPr>
            <a:xfrm>
              <a:off x="4831407" y="5317535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glow rad="50800">
                <a:srgbClr val="FF0000">
                  <a:alpha val="30000"/>
                </a:srgbClr>
              </a:glo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000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1" name="TextBox 27">
              <a:extLst>
                <a:ext uri="{FF2B5EF4-FFF2-40B4-BE49-F238E27FC236}">
                  <a16:creationId xmlns:a16="http://schemas.microsoft.com/office/drawing/2014/main" id="{E645EC20-9483-40C5-8F9A-F54CF6D1DACA}"/>
                </a:ext>
              </a:extLst>
            </p:cNvPr>
            <p:cNvSpPr txBox="1"/>
            <p:nvPr/>
          </p:nvSpPr>
          <p:spPr>
            <a:xfrm>
              <a:off x="4727047" y="5307497"/>
              <a:ext cx="38872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5</a:t>
              </a:r>
              <a:endParaRPr lang="ko-KR" altLang="en-US" sz="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F75456EC-7C1E-491F-A221-45CD4CBD5593}"/>
              </a:ext>
            </a:extLst>
          </p:cNvPr>
          <p:cNvSpPr/>
          <p:nvPr/>
        </p:nvSpPr>
        <p:spPr bwMode="auto">
          <a:xfrm>
            <a:off x="3020160" y="3250219"/>
            <a:ext cx="884750" cy="214250"/>
          </a:xfrm>
          <a:prstGeom prst="rect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2700" algn="ctr" rotWithShape="0">
                    <a:srgbClr val="9CA8B6"/>
                  </a:outerShdw>
                </a:effectLst>
              </a14:hiddenEffects>
            </a:ext>
          </a:extLst>
        </p:spPr>
        <p:txBody>
          <a:bodyPr vert="horz" wrap="none" lIns="51435" tIns="25718" rIns="51435" bIns="25718" numCol="1" rtlCol="0" anchor="t" anchorCtr="0" compatLnSpc="1">
            <a:prstTxWarp prst="textNoShape">
              <a:avLst/>
            </a:prstTxWarp>
            <a:noAutofit/>
          </a:bodyPr>
          <a:lstStyle/>
          <a:p>
            <a:pPr marL="42863" indent="-42863" fontAlgn="base" latinLnBrk="0">
              <a:spcBef>
                <a:spcPct val="25000"/>
              </a:spcBef>
              <a:spcAft>
                <a:spcPct val="0"/>
              </a:spcAft>
              <a:buClr>
                <a:srgbClr val="718797"/>
              </a:buClr>
              <a:buSzPct val="80000"/>
            </a:pPr>
            <a:endParaRPr kumimoji="1" lang="ko-KR" altLang="en-US" sz="563">
              <a:solidFill>
                <a:prstClr val="black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009329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Group 65">
            <a:extLst>
              <a:ext uri="{FF2B5EF4-FFF2-40B4-BE49-F238E27FC236}">
                <a16:creationId xmlns:a16="http://schemas.microsoft.com/office/drawing/2014/main" id="{3DCB108D-BAD3-4598-B5F1-E1D516E81E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9165915"/>
              </p:ext>
            </p:extLst>
          </p:nvPr>
        </p:nvGraphicFramePr>
        <p:xfrm>
          <a:off x="9263917" y="914400"/>
          <a:ext cx="2766954" cy="3059885"/>
        </p:xfrm>
        <a:graphic>
          <a:graphicData uri="http://schemas.openxmlformats.org/drawingml/2006/table">
            <a:tbl>
              <a:tblPr/>
              <a:tblGrid>
                <a:gridCol w="3609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60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167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No</a:t>
                      </a:r>
                      <a:endParaRPr kumimoji="1" lang="ko-KR" altLang="en-US" sz="105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9050" marR="19050" marT="45709" marB="45709" anchor="ctr" horzOverflow="overflow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50" b="1" baseline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Description</a:t>
                      </a:r>
                      <a:endParaRPr kumimoji="1" lang="ko-KR" altLang="en-US" sz="105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9050" marR="19050" marT="45709" marB="45709" anchor="ctr" horzOverflow="overflow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5983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①</a:t>
                      </a:r>
                    </a:p>
                  </a:txBody>
                  <a:tcPr marL="19050" marR="19050" marT="45709" marB="45709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800" b="1" dirty="0">
                          <a:latin typeface="+mn-ea"/>
                        </a:rPr>
                        <a:t> 엑셀 불러오기</a:t>
                      </a:r>
                      <a:endParaRPr lang="en-US" altLang="ko-KR" sz="800" b="1" dirty="0">
                        <a:latin typeface="+mn-ea"/>
                      </a:endParaRPr>
                    </a:p>
                    <a:p>
                      <a:r>
                        <a:rPr lang="en-US" altLang="ko-KR" sz="800" dirty="0">
                          <a:latin typeface="+mn-ea"/>
                        </a:rPr>
                        <a:t>   : </a:t>
                      </a:r>
                      <a:r>
                        <a:rPr lang="ko-KR" altLang="en-US" sz="800" dirty="0">
                          <a:latin typeface="+mn-ea"/>
                        </a:rPr>
                        <a:t>엑셀을 불러오는 파일 검색 팝업이 표출된다</a:t>
                      </a:r>
                      <a:r>
                        <a:rPr lang="en-US" altLang="ko-KR" sz="800" dirty="0">
                          <a:latin typeface="+mn-ea"/>
                        </a:rPr>
                        <a:t>.</a:t>
                      </a:r>
                    </a:p>
                  </a:txBody>
                  <a:tcPr marL="19050" marR="19050" marT="45709" marB="45709" horzOverflow="overflow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1674378"/>
                  </a:ext>
                </a:extLst>
              </a:tr>
              <a:tr h="144838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②</a:t>
                      </a:r>
                    </a:p>
                  </a:txBody>
                  <a:tcPr marL="19050" marR="19050" marT="45709" marB="45709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엑셀 등록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r>
                        <a:rPr lang="en-US" altLang="ko-KR" sz="800" dirty="0">
                          <a:latin typeface="+mn-ea"/>
                        </a:rPr>
                        <a:t>   : </a:t>
                      </a:r>
                      <a:r>
                        <a:rPr lang="ko-KR" altLang="en-US" sz="800" dirty="0">
                          <a:latin typeface="+mn-ea"/>
                        </a:rPr>
                        <a:t>불러온 엑셀 공통코드를 일괄적으로 등록한다</a:t>
                      </a:r>
                      <a:r>
                        <a:rPr lang="en-US" altLang="ko-KR" sz="800" dirty="0">
                          <a:latin typeface="+mn-ea"/>
                        </a:rPr>
                        <a:t>.</a:t>
                      </a:r>
                    </a:p>
                  </a:txBody>
                  <a:tcPr marL="19050" marR="19050" marT="45709" marB="45709" horzOverflow="overflow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52" name="그룹 51">
            <a:extLst>
              <a:ext uri="{FF2B5EF4-FFF2-40B4-BE49-F238E27FC236}">
                <a16:creationId xmlns:a16="http://schemas.microsoft.com/office/drawing/2014/main" id="{1B7C4D56-489D-4B4A-AA67-ACCCE907910C}"/>
              </a:ext>
            </a:extLst>
          </p:cNvPr>
          <p:cNvGrpSpPr/>
          <p:nvPr/>
        </p:nvGrpSpPr>
        <p:grpSpPr>
          <a:xfrm>
            <a:off x="377522" y="1380151"/>
            <a:ext cx="8690995" cy="4698202"/>
            <a:chOff x="369115" y="1493321"/>
            <a:chExt cx="8690995" cy="4698202"/>
          </a:xfrm>
        </p:grpSpPr>
        <p:pic>
          <p:nvPicPr>
            <p:cNvPr id="58" name="그림 57">
              <a:extLst>
                <a:ext uri="{FF2B5EF4-FFF2-40B4-BE49-F238E27FC236}">
                  <a16:creationId xmlns:a16="http://schemas.microsoft.com/office/drawing/2014/main" id="{65EB59F5-A801-4BA4-A81D-ED66FC8CCF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9115" y="1493321"/>
              <a:ext cx="8690995" cy="4698202"/>
            </a:xfrm>
            <a:prstGeom prst="rect">
              <a:avLst/>
            </a:prstGeom>
          </p:spPr>
        </p:pic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4324D8B5-5ECB-434B-AAE0-1A6F8EC1F8E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3063" y="1653063"/>
              <a:ext cx="7412284" cy="143081"/>
            </a:xfrm>
            <a:prstGeom prst="rect">
              <a:avLst/>
            </a:prstGeom>
          </p:spPr>
        </p:pic>
      </p:grpSp>
      <p:pic>
        <p:nvPicPr>
          <p:cNvPr id="110" name="그림 109">
            <a:extLst>
              <a:ext uri="{FF2B5EF4-FFF2-40B4-BE49-F238E27FC236}">
                <a16:creationId xmlns:a16="http://schemas.microsoft.com/office/drawing/2014/main" id="{0CEBA863-636A-4209-9738-29C8E9E8BD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8257" y="1917510"/>
            <a:ext cx="7420260" cy="3180641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A3D5974A-B9FF-491E-88D4-90E4B8668752}"/>
              </a:ext>
            </a:extLst>
          </p:cNvPr>
          <p:cNvSpPr/>
          <p:nvPr/>
        </p:nvSpPr>
        <p:spPr>
          <a:xfrm>
            <a:off x="680813" y="531611"/>
            <a:ext cx="33855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+mn-ea"/>
              </a:rPr>
              <a:t>14</a:t>
            </a:r>
            <a:endParaRPr lang="ko-KR" altLang="en-US" sz="1100" dirty="0">
              <a:latin typeface="+mn-ea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EAF7335-E09A-467B-96B5-4B5B2C6ED126}"/>
              </a:ext>
            </a:extLst>
          </p:cNvPr>
          <p:cNvSpPr/>
          <p:nvPr/>
        </p:nvSpPr>
        <p:spPr>
          <a:xfrm>
            <a:off x="2474205" y="531611"/>
            <a:ext cx="978713" cy="26161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en-US" altLang="ko-KR" sz="1100" dirty="0">
                <a:solidFill>
                  <a:srgbClr val="000000"/>
                </a:solidFill>
                <a:ea typeface="맑은 고딕"/>
              </a:rPr>
              <a:t>V-RE-13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37093F89-0CCF-4688-9A99-CA48E9BFD04A}"/>
              </a:ext>
            </a:extLst>
          </p:cNvPr>
          <p:cNvSpPr/>
          <p:nvPr/>
        </p:nvSpPr>
        <p:spPr>
          <a:xfrm>
            <a:off x="5735791" y="531611"/>
            <a:ext cx="103105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100" dirty="0" err="1">
                <a:latin typeface="+mn-ea"/>
              </a:rPr>
              <a:t>공통코드관리</a:t>
            </a:r>
            <a:endParaRPr lang="en-US" altLang="ko-KR" sz="1100" dirty="0">
              <a:latin typeface="+mn-ea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A2232134-74A4-4F69-86D1-3FE8CDA86741}"/>
              </a:ext>
            </a:extLst>
          </p:cNvPr>
          <p:cNvSpPr/>
          <p:nvPr/>
        </p:nvSpPr>
        <p:spPr>
          <a:xfrm>
            <a:off x="9517679" y="531611"/>
            <a:ext cx="89639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solidFill>
                  <a:srgbClr val="000000"/>
                </a:solidFill>
                <a:latin typeface="맑은 고딕" panose="020B0503020000020004" pitchFamily="50" charset="-127"/>
              </a:rPr>
              <a:t>F-RE-03-02</a:t>
            </a:r>
            <a:endParaRPr lang="en-US" altLang="ko-KR" sz="1100" dirty="0">
              <a:latin typeface="+mn-ea"/>
            </a:endParaRP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15B7A05A-700D-4216-AE0D-688CE4287886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377522" y="1350176"/>
            <a:ext cx="8690995" cy="210130"/>
          </a:xfrm>
          <a:prstGeom prst="rect">
            <a:avLst/>
          </a:prstGeom>
        </p:spPr>
      </p:pic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402848B9-D703-480B-833D-49EF3D29EE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1177" y="1562829"/>
            <a:ext cx="1252501" cy="4515630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53F8F3D7-1C7F-4E56-84FE-86F9A78DBC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40595" y="1883394"/>
            <a:ext cx="495942" cy="171015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89349E95-C04E-4425-A2DA-0A077A6D6C3E}"/>
              </a:ext>
            </a:extLst>
          </p:cNvPr>
          <p:cNvSpPr txBox="1"/>
          <p:nvPr/>
        </p:nvSpPr>
        <p:spPr>
          <a:xfrm>
            <a:off x="3659889" y="1338634"/>
            <a:ext cx="38985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>
                <a:solidFill>
                  <a:schemeClr val="bg1"/>
                </a:solidFill>
              </a:rPr>
              <a:t>공유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82D3935E-30DC-403F-8DEB-8C89E515F1EA}"/>
              </a:ext>
            </a:extLst>
          </p:cNvPr>
          <p:cNvSpPr txBox="1"/>
          <p:nvPr/>
        </p:nvSpPr>
        <p:spPr>
          <a:xfrm>
            <a:off x="3939792" y="1338125"/>
            <a:ext cx="38985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>
                <a:solidFill>
                  <a:schemeClr val="bg1"/>
                </a:solidFill>
              </a:rPr>
              <a:t>설정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D2AA2A64-A2BE-4CDC-A658-2C00E197CC69}"/>
              </a:ext>
            </a:extLst>
          </p:cNvPr>
          <p:cNvSpPr txBox="1"/>
          <p:nvPr/>
        </p:nvSpPr>
        <p:spPr>
          <a:xfrm>
            <a:off x="4193164" y="1337369"/>
            <a:ext cx="83708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>
                <a:solidFill>
                  <a:schemeClr val="bg1"/>
                </a:solidFill>
              </a:rPr>
              <a:t>공통코드 관리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19A988D-7DEE-4636-B473-19BC5F168EC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27785" y="2020803"/>
            <a:ext cx="5632847" cy="31459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7" name="직사각형 56">
            <a:extLst>
              <a:ext uri="{FF2B5EF4-FFF2-40B4-BE49-F238E27FC236}">
                <a16:creationId xmlns:a16="http://schemas.microsoft.com/office/drawing/2014/main" id="{04A821C2-6FB6-4F34-B200-BA9C7ECC62F7}"/>
              </a:ext>
            </a:extLst>
          </p:cNvPr>
          <p:cNvSpPr/>
          <p:nvPr/>
        </p:nvSpPr>
        <p:spPr bwMode="auto">
          <a:xfrm>
            <a:off x="4245139" y="1318150"/>
            <a:ext cx="766902" cy="214250"/>
          </a:xfrm>
          <a:prstGeom prst="rect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2700" algn="ctr" rotWithShape="0">
                    <a:srgbClr val="9CA8B6"/>
                  </a:outerShdw>
                </a:effectLst>
              </a14:hiddenEffects>
            </a:ext>
          </a:extLst>
        </p:spPr>
        <p:txBody>
          <a:bodyPr vert="horz" wrap="none" lIns="51435" tIns="25718" rIns="51435" bIns="25718" numCol="1" rtlCol="0" anchor="t" anchorCtr="0" compatLnSpc="1">
            <a:prstTxWarp prst="textNoShape">
              <a:avLst/>
            </a:prstTxWarp>
            <a:noAutofit/>
          </a:bodyPr>
          <a:lstStyle/>
          <a:p>
            <a:pPr marL="42863" indent="-42863" fontAlgn="base" latinLnBrk="0">
              <a:spcBef>
                <a:spcPct val="25000"/>
              </a:spcBef>
              <a:spcAft>
                <a:spcPct val="0"/>
              </a:spcAft>
              <a:buClr>
                <a:srgbClr val="718797"/>
              </a:buClr>
              <a:buSzPct val="80000"/>
            </a:pPr>
            <a:endParaRPr kumimoji="1" lang="ko-KR" altLang="en-US" sz="563">
              <a:solidFill>
                <a:prstClr val="black"/>
              </a:solidFill>
              <a:latin typeface="+mn-ea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BC0B4419-CD69-43DC-BE9C-CD11F918773E}"/>
              </a:ext>
            </a:extLst>
          </p:cNvPr>
          <p:cNvPicPr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2312834" y="2259930"/>
            <a:ext cx="5421816" cy="286819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6007005-88AC-494F-BB42-4BFF2B607DD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333300" y="2316968"/>
            <a:ext cx="5421816" cy="2756687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ACC83FE3-21FB-491A-865C-F3C8BF39AA65}"/>
              </a:ext>
            </a:extLst>
          </p:cNvPr>
          <p:cNvSpPr/>
          <p:nvPr/>
        </p:nvSpPr>
        <p:spPr bwMode="auto">
          <a:xfrm>
            <a:off x="3205845" y="2308352"/>
            <a:ext cx="733947" cy="261171"/>
          </a:xfrm>
          <a:prstGeom prst="rect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2700" algn="ctr" rotWithShape="0">
                    <a:srgbClr val="9CA8B6"/>
                  </a:outerShdw>
                </a:effectLst>
              </a14:hiddenEffects>
            </a:ext>
          </a:extLst>
        </p:spPr>
        <p:txBody>
          <a:bodyPr vert="horz" wrap="none" lIns="51435" tIns="25718" rIns="51435" bIns="25718" numCol="1" rtlCol="0" anchor="t" anchorCtr="0" compatLnSpc="1">
            <a:prstTxWarp prst="textNoShape">
              <a:avLst/>
            </a:prstTxWarp>
            <a:noAutofit/>
          </a:bodyPr>
          <a:lstStyle/>
          <a:p>
            <a:pPr marL="42863" indent="-42863" fontAlgn="base" latinLnBrk="0">
              <a:spcBef>
                <a:spcPct val="25000"/>
              </a:spcBef>
              <a:spcAft>
                <a:spcPct val="0"/>
              </a:spcAft>
              <a:buClr>
                <a:srgbClr val="718797"/>
              </a:buClr>
              <a:buSzPct val="80000"/>
            </a:pPr>
            <a:endParaRPr kumimoji="1" lang="ko-KR" altLang="en-US" sz="563">
              <a:solidFill>
                <a:prstClr val="black"/>
              </a:solidFill>
              <a:latin typeface="+mn-ea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0BCADB7-9476-4B83-8FAE-C6E95D76E1F0}"/>
              </a:ext>
            </a:extLst>
          </p:cNvPr>
          <p:cNvSpPr/>
          <p:nvPr/>
        </p:nvSpPr>
        <p:spPr bwMode="auto">
          <a:xfrm>
            <a:off x="6427307" y="4780863"/>
            <a:ext cx="611505" cy="234679"/>
          </a:xfrm>
          <a:prstGeom prst="rect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2700" algn="ctr" rotWithShape="0">
                    <a:srgbClr val="9CA8B6"/>
                  </a:outerShdw>
                </a:effectLst>
              </a14:hiddenEffects>
            </a:ext>
          </a:extLst>
        </p:spPr>
        <p:txBody>
          <a:bodyPr vert="horz" wrap="none" lIns="51435" tIns="25718" rIns="51435" bIns="25718" numCol="1" rtlCol="0" anchor="t" anchorCtr="0" compatLnSpc="1">
            <a:prstTxWarp prst="textNoShape">
              <a:avLst/>
            </a:prstTxWarp>
            <a:noAutofit/>
          </a:bodyPr>
          <a:lstStyle/>
          <a:p>
            <a:pPr marL="42863" indent="-42863" fontAlgn="base" latinLnBrk="0">
              <a:spcBef>
                <a:spcPct val="25000"/>
              </a:spcBef>
              <a:spcAft>
                <a:spcPct val="0"/>
              </a:spcAft>
              <a:buClr>
                <a:srgbClr val="718797"/>
              </a:buClr>
              <a:buSzPct val="80000"/>
            </a:pPr>
            <a:endParaRPr kumimoji="1" lang="ko-KR" altLang="en-US" sz="563">
              <a:solidFill>
                <a:prstClr val="black"/>
              </a:solidFill>
              <a:latin typeface="+mn-ea"/>
            </a:endParaRP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B7DAFC02-6E6B-4FAF-A96E-6967D479C39C}"/>
              </a:ext>
            </a:extLst>
          </p:cNvPr>
          <p:cNvGrpSpPr/>
          <p:nvPr/>
        </p:nvGrpSpPr>
        <p:grpSpPr>
          <a:xfrm>
            <a:off x="3123324" y="2084385"/>
            <a:ext cx="388720" cy="214250"/>
            <a:chOff x="4727047" y="5307508"/>
            <a:chExt cx="388720" cy="215444"/>
          </a:xfrm>
        </p:grpSpPr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58322434-03F7-4F9E-9A87-C0FA96B35B26}"/>
                </a:ext>
              </a:extLst>
            </p:cNvPr>
            <p:cNvSpPr/>
            <p:nvPr/>
          </p:nvSpPr>
          <p:spPr>
            <a:xfrm>
              <a:off x="4831407" y="5317535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glow rad="50800">
                <a:srgbClr val="FF0000">
                  <a:alpha val="30000"/>
                </a:srgbClr>
              </a:glo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000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5" name="TextBox 27">
              <a:extLst>
                <a:ext uri="{FF2B5EF4-FFF2-40B4-BE49-F238E27FC236}">
                  <a16:creationId xmlns:a16="http://schemas.microsoft.com/office/drawing/2014/main" id="{91980B5D-9604-45B8-BF1D-2735912FDB5B}"/>
                </a:ext>
              </a:extLst>
            </p:cNvPr>
            <p:cNvSpPr txBox="1"/>
            <p:nvPr/>
          </p:nvSpPr>
          <p:spPr>
            <a:xfrm>
              <a:off x="4727047" y="5307508"/>
              <a:ext cx="38872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  <a:endParaRPr lang="ko-KR" altLang="en-US" sz="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353039A1-B69C-4971-95E7-B7E2E8816DEA}"/>
              </a:ext>
            </a:extLst>
          </p:cNvPr>
          <p:cNvGrpSpPr/>
          <p:nvPr/>
        </p:nvGrpSpPr>
        <p:grpSpPr>
          <a:xfrm>
            <a:off x="6645133" y="4592033"/>
            <a:ext cx="388720" cy="214250"/>
            <a:chOff x="4727047" y="5307508"/>
            <a:chExt cx="388720" cy="215444"/>
          </a:xfrm>
        </p:grpSpPr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22FDFE36-7066-484F-891A-B98C79C115DA}"/>
                </a:ext>
              </a:extLst>
            </p:cNvPr>
            <p:cNvSpPr/>
            <p:nvPr/>
          </p:nvSpPr>
          <p:spPr>
            <a:xfrm>
              <a:off x="4831407" y="5317535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glow rad="50800">
                <a:srgbClr val="FF0000">
                  <a:alpha val="30000"/>
                </a:srgbClr>
              </a:glo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000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8" name="TextBox 27">
              <a:extLst>
                <a:ext uri="{FF2B5EF4-FFF2-40B4-BE49-F238E27FC236}">
                  <a16:creationId xmlns:a16="http://schemas.microsoft.com/office/drawing/2014/main" id="{1F3FB0CA-1391-47C2-A229-5221449CDAB8}"/>
                </a:ext>
              </a:extLst>
            </p:cNvPr>
            <p:cNvSpPr txBox="1"/>
            <p:nvPr/>
          </p:nvSpPr>
          <p:spPr>
            <a:xfrm>
              <a:off x="4727047" y="5307508"/>
              <a:ext cx="38872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</a:t>
              </a:r>
              <a:endParaRPr lang="ko-KR" altLang="en-US" sz="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49" name="Rectangle 118">
            <a:extLst>
              <a:ext uri="{FF2B5EF4-FFF2-40B4-BE49-F238E27FC236}">
                <a16:creationId xmlns:a16="http://schemas.microsoft.com/office/drawing/2014/main" id="{E58E0566-686F-46DB-B11A-DAFF1D6EDE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8840" y="2342139"/>
            <a:ext cx="625974" cy="17802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algn="ctr">
            <a:solidFill>
              <a:srgbClr val="808080"/>
            </a:solidFill>
            <a:miter lim="800000"/>
            <a:headEnd/>
            <a:tailEnd/>
          </a:ln>
          <a:effectLst/>
        </p:spPr>
        <p:txBody>
          <a:bodyPr wrap="none" lIns="36000" tIns="36000" rIns="36000" bIns="3600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700" dirty="0"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불러오기</a:t>
            </a:r>
          </a:p>
        </p:txBody>
      </p:sp>
    </p:spTree>
    <p:extLst>
      <p:ext uri="{BB962C8B-B14F-4D97-AF65-F5344CB8AC3E}">
        <p14:creationId xmlns:p14="http://schemas.microsoft.com/office/powerpoint/2010/main" val="36375446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Group 65">
            <a:extLst>
              <a:ext uri="{FF2B5EF4-FFF2-40B4-BE49-F238E27FC236}">
                <a16:creationId xmlns:a16="http://schemas.microsoft.com/office/drawing/2014/main" id="{3DCB108D-BAD3-4598-B5F1-E1D516E81E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8203111"/>
              </p:ext>
            </p:extLst>
          </p:nvPr>
        </p:nvGraphicFramePr>
        <p:xfrm>
          <a:off x="9263917" y="914400"/>
          <a:ext cx="2766954" cy="5337890"/>
        </p:xfrm>
        <a:graphic>
          <a:graphicData uri="http://schemas.openxmlformats.org/drawingml/2006/table">
            <a:tbl>
              <a:tblPr/>
              <a:tblGrid>
                <a:gridCol w="3609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60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167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No</a:t>
                      </a:r>
                      <a:endParaRPr kumimoji="1" lang="ko-KR" altLang="en-US" sz="105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9050" marR="19050" marT="45709" marB="45709" anchor="ctr" horzOverflow="overflow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50" b="1" baseline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Description</a:t>
                      </a:r>
                      <a:endParaRPr kumimoji="1" lang="ko-KR" altLang="en-US" sz="105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9050" marR="19050" marT="45709" marB="45709" anchor="ctr" horzOverflow="overflow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7591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①</a:t>
                      </a:r>
                    </a:p>
                  </a:txBody>
                  <a:tcPr marL="19050" marR="19050" marT="45709" marB="45709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안내메시지 관리 메뉴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r>
                        <a:rPr lang="en-US" altLang="ko-KR" sz="800" dirty="0">
                          <a:latin typeface="+mn-ea"/>
                        </a:rPr>
                        <a:t>   : </a:t>
                      </a:r>
                      <a:r>
                        <a:rPr lang="ko-KR" altLang="en-US" sz="800" dirty="0">
                          <a:latin typeface="+mn-ea"/>
                        </a:rPr>
                        <a:t>안내메시지 관리 팝업을 호출할 수 있는 메뉴</a:t>
                      </a:r>
                      <a:endParaRPr lang="en-US" altLang="ko-KR" sz="800" dirty="0">
                        <a:latin typeface="+mn-ea"/>
                      </a:endParaRPr>
                    </a:p>
                  </a:txBody>
                  <a:tcPr marL="19050" marR="19050" marT="45709" marB="45709" horzOverflow="overflow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1674378"/>
                  </a:ext>
                </a:extLst>
              </a:tr>
              <a:tr h="107591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②</a:t>
                      </a:r>
                    </a:p>
                  </a:txBody>
                  <a:tcPr marL="19050" marR="19050" marT="45709" marB="45709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안내메시지 생성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r>
                        <a:rPr lang="en-US" altLang="ko-KR" sz="800" dirty="0">
                          <a:latin typeface="+mn-ea"/>
                        </a:rPr>
                        <a:t>   : </a:t>
                      </a:r>
                      <a:r>
                        <a:rPr lang="ko-KR" altLang="en-US" sz="800" dirty="0">
                          <a:latin typeface="+mn-ea"/>
                        </a:rPr>
                        <a:t>사용할 안내메시지를 추가하는 기능</a:t>
                      </a:r>
                      <a:endParaRPr lang="en-US" altLang="ko-KR" sz="800" dirty="0">
                        <a:latin typeface="+mn-ea"/>
                      </a:endParaRPr>
                    </a:p>
                  </a:txBody>
                  <a:tcPr marL="19050" marR="19050" marT="45709" marB="45709" horzOverflow="overflow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671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③</a:t>
                      </a:r>
                    </a:p>
                  </a:txBody>
                  <a:tcPr marL="19050" marR="19050" marT="45709" marB="45709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안내메시지</a:t>
                      </a: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수정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  :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작성한 안내메시지를 수정하는 기능</a:t>
                      </a:r>
                      <a:endParaRPr lang="en-US" altLang="ko-KR" sz="800" dirty="0">
                        <a:latin typeface="+mn-ea"/>
                        <a:ea typeface="+mn-ea"/>
                      </a:endParaRPr>
                    </a:p>
                  </a:txBody>
                  <a:tcPr marL="19050" marR="19050" marT="45709" marB="45709" horzOverflow="overflow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671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④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9050" marR="19050" marT="45709" marB="45709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안내메시지 삭제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  :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작성한 안내메시지를 삭제하는 기능</a:t>
                      </a:r>
                      <a:endParaRPr lang="en-US" altLang="ko-KR" sz="800" dirty="0">
                        <a:latin typeface="+mn-ea"/>
                        <a:ea typeface="+mn-ea"/>
                      </a:endParaRPr>
                    </a:p>
                  </a:txBody>
                  <a:tcPr marL="19050" marR="19050" marT="45709" marB="45709" horzOverflow="overflow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2478801"/>
                  </a:ext>
                </a:extLst>
              </a:tr>
            </a:tbl>
          </a:graphicData>
        </a:graphic>
      </p:graphicFrame>
      <p:grpSp>
        <p:nvGrpSpPr>
          <p:cNvPr id="52" name="그룹 51">
            <a:extLst>
              <a:ext uri="{FF2B5EF4-FFF2-40B4-BE49-F238E27FC236}">
                <a16:creationId xmlns:a16="http://schemas.microsoft.com/office/drawing/2014/main" id="{1B7C4D56-489D-4B4A-AA67-ACCCE907910C}"/>
              </a:ext>
            </a:extLst>
          </p:cNvPr>
          <p:cNvGrpSpPr/>
          <p:nvPr/>
        </p:nvGrpSpPr>
        <p:grpSpPr>
          <a:xfrm>
            <a:off x="377522" y="1380151"/>
            <a:ext cx="8690995" cy="4698202"/>
            <a:chOff x="369115" y="1493321"/>
            <a:chExt cx="8690995" cy="4698202"/>
          </a:xfrm>
        </p:grpSpPr>
        <p:pic>
          <p:nvPicPr>
            <p:cNvPr id="58" name="그림 57">
              <a:extLst>
                <a:ext uri="{FF2B5EF4-FFF2-40B4-BE49-F238E27FC236}">
                  <a16:creationId xmlns:a16="http://schemas.microsoft.com/office/drawing/2014/main" id="{65EB59F5-A801-4BA4-A81D-ED66FC8CCF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9115" y="1493321"/>
              <a:ext cx="8690995" cy="4698202"/>
            </a:xfrm>
            <a:prstGeom prst="rect">
              <a:avLst/>
            </a:prstGeom>
          </p:spPr>
        </p:pic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4324D8B5-5ECB-434B-AAE0-1A6F8EC1F8E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3063" y="1653063"/>
              <a:ext cx="7412284" cy="143081"/>
            </a:xfrm>
            <a:prstGeom prst="rect">
              <a:avLst/>
            </a:prstGeom>
          </p:spPr>
        </p:pic>
      </p:grpSp>
      <p:pic>
        <p:nvPicPr>
          <p:cNvPr id="110" name="그림 109">
            <a:extLst>
              <a:ext uri="{FF2B5EF4-FFF2-40B4-BE49-F238E27FC236}">
                <a16:creationId xmlns:a16="http://schemas.microsoft.com/office/drawing/2014/main" id="{0CEBA863-636A-4209-9738-29C8E9E8BD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8257" y="1917510"/>
            <a:ext cx="7420260" cy="3180641"/>
          </a:xfrm>
          <a:prstGeom prst="rect">
            <a:avLst/>
          </a:prstGeom>
        </p:spPr>
      </p:pic>
      <p:sp>
        <p:nvSpPr>
          <p:cNvPr id="129" name="사각형: 둥근 모서리 128">
            <a:extLst>
              <a:ext uri="{FF2B5EF4-FFF2-40B4-BE49-F238E27FC236}">
                <a16:creationId xmlns:a16="http://schemas.microsoft.com/office/drawing/2014/main" id="{4B94D383-48D5-4E7F-9F93-3F8834D6B45B}"/>
              </a:ext>
            </a:extLst>
          </p:cNvPr>
          <p:cNvSpPr/>
          <p:nvPr/>
        </p:nvSpPr>
        <p:spPr>
          <a:xfrm>
            <a:off x="1614004" y="3124890"/>
            <a:ext cx="145951" cy="678730"/>
          </a:xfrm>
          <a:prstGeom prst="roundRect">
            <a:avLst/>
          </a:prstGeom>
          <a:solidFill>
            <a:srgbClr val="808080"/>
          </a:solidFill>
          <a:ln w="127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C1813207-AB33-4C28-B6D9-A45066C86F65}"/>
              </a:ext>
            </a:extLst>
          </p:cNvPr>
          <p:cNvSpPr txBox="1"/>
          <p:nvPr/>
        </p:nvSpPr>
        <p:spPr>
          <a:xfrm>
            <a:off x="1517461" y="3254509"/>
            <a:ext cx="219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+mj-lt"/>
              </a:rPr>
              <a:t>&lt;</a:t>
            </a:r>
            <a:endParaRPr lang="ko-KR" altLang="en-US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36" name="그림 135">
            <a:extLst>
              <a:ext uri="{FF2B5EF4-FFF2-40B4-BE49-F238E27FC236}">
                <a16:creationId xmlns:a16="http://schemas.microsoft.com/office/drawing/2014/main" id="{AE9705F7-FCAC-49E5-812E-C4C617FE443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78" t="769" b="276"/>
          <a:stretch/>
        </p:blipFill>
        <p:spPr>
          <a:xfrm>
            <a:off x="3323711" y="1870563"/>
            <a:ext cx="4335560" cy="20890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A3D5974A-B9FF-491E-88D4-90E4B8668752}"/>
              </a:ext>
            </a:extLst>
          </p:cNvPr>
          <p:cNvSpPr/>
          <p:nvPr/>
        </p:nvSpPr>
        <p:spPr>
          <a:xfrm>
            <a:off x="680813" y="531611"/>
            <a:ext cx="33855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+mn-ea"/>
              </a:rPr>
              <a:t>14</a:t>
            </a:r>
            <a:endParaRPr lang="ko-KR" altLang="en-US" sz="1100" dirty="0">
              <a:latin typeface="+mn-ea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EAF7335-E09A-467B-96B5-4B5B2C6ED126}"/>
              </a:ext>
            </a:extLst>
          </p:cNvPr>
          <p:cNvSpPr/>
          <p:nvPr/>
        </p:nvSpPr>
        <p:spPr>
          <a:xfrm>
            <a:off x="2474205" y="531611"/>
            <a:ext cx="978713" cy="26161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en-US" altLang="ko-KR" sz="1100" dirty="0">
                <a:solidFill>
                  <a:srgbClr val="000000"/>
                </a:solidFill>
                <a:ea typeface="맑은 고딕"/>
              </a:rPr>
              <a:t>V-RE-29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37093F89-0CCF-4688-9A99-CA48E9BFD04A}"/>
              </a:ext>
            </a:extLst>
          </p:cNvPr>
          <p:cNvSpPr/>
          <p:nvPr/>
        </p:nvSpPr>
        <p:spPr>
          <a:xfrm>
            <a:off x="5735791" y="531611"/>
            <a:ext cx="122180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100" dirty="0">
                <a:latin typeface="+mn-ea"/>
              </a:rPr>
              <a:t>안내메시지 관리</a:t>
            </a:r>
            <a:endParaRPr lang="en-US" altLang="ko-KR" sz="1100" dirty="0">
              <a:latin typeface="+mn-ea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A2232134-74A4-4F69-86D1-3FE8CDA86741}"/>
              </a:ext>
            </a:extLst>
          </p:cNvPr>
          <p:cNvSpPr/>
          <p:nvPr/>
        </p:nvSpPr>
        <p:spPr>
          <a:xfrm>
            <a:off x="9517679" y="531611"/>
            <a:ext cx="89639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solidFill>
                  <a:srgbClr val="000000"/>
                </a:solidFill>
                <a:latin typeface="맑은 고딕" panose="020B0503020000020004" pitchFamily="50" charset="-127"/>
              </a:rPr>
              <a:t>F-RE-03-01</a:t>
            </a:r>
            <a:endParaRPr lang="en-US" altLang="ko-KR" sz="1100" dirty="0">
              <a:latin typeface="+mn-ea"/>
            </a:endParaRP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15B7A05A-700D-4216-AE0D-688CE4287886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377522" y="1350176"/>
            <a:ext cx="8690995" cy="210130"/>
          </a:xfrm>
          <a:prstGeom prst="rect">
            <a:avLst/>
          </a:prstGeom>
        </p:spPr>
      </p:pic>
      <p:pic>
        <p:nvPicPr>
          <p:cNvPr id="2" name="그림 3">
            <a:extLst>
              <a:ext uri="{FF2B5EF4-FFF2-40B4-BE49-F238E27FC236}">
                <a16:creationId xmlns:a16="http://schemas.microsoft.com/office/drawing/2014/main" id="{9DAECAFD-B2A9-4B22-8FCB-22451CDC137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92835" y="5582155"/>
            <a:ext cx="5516525" cy="499163"/>
          </a:xfrm>
          <a:prstGeom prst="rect">
            <a:avLst/>
          </a:prstGeom>
        </p:spPr>
      </p:pic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402848B9-D703-480B-833D-49EF3D29EEB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1177" y="1562829"/>
            <a:ext cx="1252501" cy="4515630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53F8F3D7-1C7F-4E56-84FE-86F9A78DBCE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86367" y="1913008"/>
            <a:ext cx="495942" cy="171015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482FD939-749E-44DB-9E5F-42516062D52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69992" y="2353086"/>
            <a:ext cx="495942" cy="16811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426E50E-B69F-4D42-B9AE-3430F8898F75}"/>
              </a:ext>
            </a:extLst>
          </p:cNvPr>
          <p:cNvPicPr>
            <a:picLocks/>
          </p:cNvPicPr>
          <p:nvPr/>
        </p:nvPicPr>
        <p:blipFill>
          <a:blip r:embed="rId12"/>
          <a:stretch>
            <a:fillRect/>
          </a:stretch>
        </p:blipFill>
        <p:spPr>
          <a:xfrm>
            <a:off x="3323712" y="2066640"/>
            <a:ext cx="4335561" cy="189296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8106744-9189-4935-9F71-76CCE79023C0}"/>
              </a:ext>
            </a:extLst>
          </p:cNvPr>
          <p:cNvPicPr>
            <a:picLocks/>
          </p:cNvPicPr>
          <p:nvPr/>
        </p:nvPicPr>
        <p:blipFill>
          <a:blip r:embed="rId13"/>
          <a:stretch>
            <a:fillRect/>
          </a:stretch>
        </p:blipFill>
        <p:spPr>
          <a:xfrm>
            <a:off x="3323710" y="1878440"/>
            <a:ext cx="709329" cy="129477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9C57C2A0-4CF8-4A96-8567-BE1016272BEA}"/>
              </a:ext>
            </a:extLst>
          </p:cNvPr>
          <p:cNvSpPr/>
          <p:nvPr/>
        </p:nvSpPr>
        <p:spPr>
          <a:xfrm>
            <a:off x="3276385" y="1842716"/>
            <a:ext cx="756654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900" b="1" dirty="0"/>
              <a:t>안내메시지</a:t>
            </a:r>
            <a:endParaRPr lang="ko-KR" altLang="en-US" sz="900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89349E95-C04E-4425-A2DA-0A077A6D6C3E}"/>
              </a:ext>
            </a:extLst>
          </p:cNvPr>
          <p:cNvSpPr txBox="1"/>
          <p:nvPr/>
        </p:nvSpPr>
        <p:spPr>
          <a:xfrm>
            <a:off x="3659889" y="1338634"/>
            <a:ext cx="38985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>
                <a:solidFill>
                  <a:schemeClr val="bg1"/>
                </a:solidFill>
              </a:rPr>
              <a:t>공유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82D3935E-30DC-403F-8DEB-8C89E515F1EA}"/>
              </a:ext>
            </a:extLst>
          </p:cNvPr>
          <p:cNvSpPr txBox="1"/>
          <p:nvPr/>
        </p:nvSpPr>
        <p:spPr>
          <a:xfrm>
            <a:off x="3948181" y="1338125"/>
            <a:ext cx="38985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>
                <a:solidFill>
                  <a:schemeClr val="bg1"/>
                </a:solidFill>
              </a:rPr>
              <a:t>설정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D2AA2A64-A2BE-4CDC-A658-2C00E197CC69}"/>
              </a:ext>
            </a:extLst>
          </p:cNvPr>
          <p:cNvSpPr txBox="1"/>
          <p:nvPr/>
        </p:nvSpPr>
        <p:spPr>
          <a:xfrm>
            <a:off x="4253386" y="1341314"/>
            <a:ext cx="83708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>
                <a:solidFill>
                  <a:schemeClr val="bg1"/>
                </a:solidFill>
              </a:rPr>
              <a:t>공통코드 관리</a:t>
            </a:r>
          </a:p>
        </p:txBody>
      </p: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48D747F4-2909-452F-9ACE-844B1B75F380}"/>
              </a:ext>
            </a:extLst>
          </p:cNvPr>
          <p:cNvGrpSpPr/>
          <p:nvPr/>
        </p:nvGrpSpPr>
        <p:grpSpPr>
          <a:xfrm>
            <a:off x="5233964" y="1146792"/>
            <a:ext cx="388720" cy="214250"/>
            <a:chOff x="4727047" y="5307508"/>
            <a:chExt cx="388720" cy="215444"/>
          </a:xfrm>
        </p:grpSpPr>
        <p:sp>
          <p:nvSpPr>
            <p:cNvPr id="86" name="타원 85">
              <a:extLst>
                <a:ext uri="{FF2B5EF4-FFF2-40B4-BE49-F238E27FC236}">
                  <a16:creationId xmlns:a16="http://schemas.microsoft.com/office/drawing/2014/main" id="{CB45E28D-F7CD-4333-B5C1-4C246EBD6D97}"/>
                </a:ext>
              </a:extLst>
            </p:cNvPr>
            <p:cNvSpPr/>
            <p:nvPr/>
          </p:nvSpPr>
          <p:spPr>
            <a:xfrm>
              <a:off x="4831407" y="5317535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glow rad="50800">
                <a:srgbClr val="FF0000">
                  <a:alpha val="30000"/>
                </a:srgbClr>
              </a:glo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000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7" name="TextBox 27">
              <a:extLst>
                <a:ext uri="{FF2B5EF4-FFF2-40B4-BE49-F238E27FC236}">
                  <a16:creationId xmlns:a16="http://schemas.microsoft.com/office/drawing/2014/main" id="{64CB3B60-ADAD-4AA3-A81F-7CA38B856BC4}"/>
                </a:ext>
              </a:extLst>
            </p:cNvPr>
            <p:cNvSpPr txBox="1"/>
            <p:nvPr/>
          </p:nvSpPr>
          <p:spPr>
            <a:xfrm>
              <a:off x="4727047" y="5307508"/>
              <a:ext cx="38872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  <a:endParaRPr lang="ko-KR" altLang="en-US" sz="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90EF17EC-2147-4864-918C-4D27E474AB66}"/>
              </a:ext>
            </a:extLst>
          </p:cNvPr>
          <p:cNvSpPr/>
          <p:nvPr/>
        </p:nvSpPr>
        <p:spPr bwMode="auto">
          <a:xfrm>
            <a:off x="5049847" y="1340029"/>
            <a:ext cx="766902" cy="214250"/>
          </a:xfrm>
          <a:prstGeom prst="rect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2700" algn="ctr" rotWithShape="0">
                    <a:srgbClr val="9CA8B6"/>
                  </a:outerShdw>
                </a:effectLst>
              </a14:hiddenEffects>
            </a:ext>
          </a:extLst>
        </p:spPr>
        <p:txBody>
          <a:bodyPr vert="horz" wrap="none" lIns="51435" tIns="25718" rIns="51435" bIns="25718" numCol="1" rtlCol="0" anchor="t" anchorCtr="0" compatLnSpc="1">
            <a:prstTxWarp prst="textNoShape">
              <a:avLst/>
            </a:prstTxWarp>
            <a:noAutofit/>
          </a:bodyPr>
          <a:lstStyle/>
          <a:p>
            <a:pPr marL="42863" indent="-42863" fontAlgn="base" latinLnBrk="0">
              <a:spcBef>
                <a:spcPct val="25000"/>
              </a:spcBef>
              <a:spcAft>
                <a:spcPct val="0"/>
              </a:spcAft>
              <a:buClr>
                <a:srgbClr val="718797"/>
              </a:buClr>
              <a:buSzPct val="80000"/>
            </a:pPr>
            <a:endParaRPr kumimoji="1" lang="ko-KR" altLang="en-US" sz="563">
              <a:solidFill>
                <a:prstClr val="black"/>
              </a:solidFill>
              <a:latin typeface="+mn-ea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15FB35C5-8E1B-464E-BC27-7A75074BF692}"/>
              </a:ext>
            </a:extLst>
          </p:cNvPr>
          <p:cNvSpPr txBox="1"/>
          <p:nvPr/>
        </p:nvSpPr>
        <p:spPr>
          <a:xfrm>
            <a:off x="4979660" y="1339436"/>
            <a:ext cx="97654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>
                <a:solidFill>
                  <a:schemeClr val="bg1"/>
                </a:solidFill>
              </a:rPr>
              <a:t>안내메시지 관리</a:t>
            </a:r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BD0755D5-0F8F-4DAA-B840-6FE8BB561AAB}"/>
              </a:ext>
            </a:extLst>
          </p:cNvPr>
          <p:cNvCxnSpPr/>
          <p:nvPr/>
        </p:nvCxnSpPr>
        <p:spPr>
          <a:xfrm>
            <a:off x="5259962" y="1560520"/>
            <a:ext cx="0" cy="28976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B90EA6C3-B259-4C3F-BE2F-04329D996712}"/>
              </a:ext>
            </a:extLst>
          </p:cNvPr>
          <p:cNvSpPr/>
          <p:nvPr/>
        </p:nvSpPr>
        <p:spPr>
          <a:xfrm>
            <a:off x="3316419" y="2035252"/>
            <a:ext cx="1864129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171450" indent="-171450" fontAlgn="base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l"/>
            </a:pPr>
            <a:r>
              <a:rPr kumimoji="1" lang="ko-KR" altLang="en-US" sz="800" b="1" dirty="0"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안내메시지</a:t>
            </a:r>
            <a:r>
              <a:rPr kumimoji="1" lang="en-US" altLang="ko-KR" sz="800" b="1" dirty="0"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 </a:t>
            </a:r>
            <a:r>
              <a:rPr kumimoji="1" lang="ko-KR" altLang="en-US" sz="800" b="1" dirty="0"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목록</a:t>
            </a:r>
            <a:endParaRPr kumimoji="1" lang="en-US" altLang="ko-KR" sz="800" b="1" dirty="0">
              <a:solidFill>
                <a:srgbClr val="000000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5453BB2-FC30-4C54-BC7B-4B6091320FB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370959" y="2298443"/>
            <a:ext cx="4191022" cy="1505177"/>
          </a:xfrm>
          <a:prstGeom prst="rect">
            <a:avLst/>
          </a:prstGeom>
        </p:spPr>
      </p:pic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0FB0EE52-0F3D-42A4-9EBA-E10CA69E38FD}"/>
              </a:ext>
            </a:extLst>
          </p:cNvPr>
          <p:cNvSpPr/>
          <p:nvPr/>
        </p:nvSpPr>
        <p:spPr bwMode="auto">
          <a:xfrm>
            <a:off x="6192856" y="2287621"/>
            <a:ext cx="499045" cy="214250"/>
          </a:xfrm>
          <a:prstGeom prst="rect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2700" algn="ctr" rotWithShape="0">
                    <a:srgbClr val="9CA8B6"/>
                  </a:outerShdw>
                </a:effectLst>
              </a14:hiddenEffects>
            </a:ext>
          </a:extLst>
        </p:spPr>
        <p:txBody>
          <a:bodyPr vert="horz" wrap="none" lIns="51435" tIns="25718" rIns="51435" bIns="25718" numCol="1" rtlCol="0" anchor="t" anchorCtr="0" compatLnSpc="1">
            <a:prstTxWarp prst="textNoShape">
              <a:avLst/>
            </a:prstTxWarp>
            <a:noAutofit/>
          </a:bodyPr>
          <a:lstStyle/>
          <a:p>
            <a:pPr marL="42863" indent="-42863" fontAlgn="base" latinLnBrk="0">
              <a:spcBef>
                <a:spcPct val="25000"/>
              </a:spcBef>
              <a:spcAft>
                <a:spcPct val="0"/>
              </a:spcAft>
              <a:buClr>
                <a:srgbClr val="718797"/>
              </a:buClr>
              <a:buSzPct val="80000"/>
            </a:pPr>
            <a:endParaRPr kumimoji="1" lang="ko-KR" altLang="en-US" sz="563">
              <a:solidFill>
                <a:prstClr val="black"/>
              </a:solidFill>
              <a:latin typeface="+mn-ea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FE6D03AE-0674-4B6E-A8ED-E1B6D6E99285}"/>
              </a:ext>
            </a:extLst>
          </p:cNvPr>
          <p:cNvSpPr/>
          <p:nvPr/>
        </p:nvSpPr>
        <p:spPr bwMode="auto">
          <a:xfrm>
            <a:off x="6695296" y="2287621"/>
            <a:ext cx="439408" cy="214250"/>
          </a:xfrm>
          <a:prstGeom prst="rect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2700" algn="ctr" rotWithShape="0">
                    <a:srgbClr val="9CA8B6"/>
                  </a:outerShdw>
                </a:effectLst>
              </a14:hiddenEffects>
            </a:ext>
          </a:extLst>
        </p:spPr>
        <p:txBody>
          <a:bodyPr vert="horz" wrap="none" lIns="51435" tIns="25718" rIns="51435" bIns="25718" numCol="1" rtlCol="0" anchor="t" anchorCtr="0" compatLnSpc="1">
            <a:prstTxWarp prst="textNoShape">
              <a:avLst/>
            </a:prstTxWarp>
            <a:noAutofit/>
          </a:bodyPr>
          <a:lstStyle/>
          <a:p>
            <a:pPr marL="42863" indent="-42863" fontAlgn="base" latinLnBrk="0">
              <a:spcBef>
                <a:spcPct val="25000"/>
              </a:spcBef>
              <a:spcAft>
                <a:spcPct val="0"/>
              </a:spcAft>
              <a:buClr>
                <a:srgbClr val="718797"/>
              </a:buClr>
              <a:buSzPct val="80000"/>
            </a:pPr>
            <a:endParaRPr kumimoji="1" lang="ko-KR" altLang="en-US" sz="563">
              <a:solidFill>
                <a:prstClr val="black"/>
              </a:solidFill>
              <a:latin typeface="+mn-ea"/>
            </a:endParaRP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39000720-D4C4-425F-BDCC-C150C3A420D5}"/>
              </a:ext>
            </a:extLst>
          </p:cNvPr>
          <p:cNvSpPr/>
          <p:nvPr/>
        </p:nvSpPr>
        <p:spPr bwMode="auto">
          <a:xfrm>
            <a:off x="7127875" y="2287621"/>
            <a:ext cx="439408" cy="214250"/>
          </a:xfrm>
          <a:prstGeom prst="rect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2700" algn="ctr" rotWithShape="0">
                    <a:srgbClr val="9CA8B6"/>
                  </a:outerShdw>
                </a:effectLst>
              </a14:hiddenEffects>
            </a:ext>
          </a:extLst>
        </p:spPr>
        <p:txBody>
          <a:bodyPr vert="horz" wrap="none" lIns="51435" tIns="25718" rIns="51435" bIns="25718" numCol="1" rtlCol="0" anchor="t" anchorCtr="0" compatLnSpc="1">
            <a:prstTxWarp prst="textNoShape">
              <a:avLst/>
            </a:prstTxWarp>
            <a:noAutofit/>
          </a:bodyPr>
          <a:lstStyle/>
          <a:p>
            <a:pPr marL="42863" indent="-42863" fontAlgn="base" latinLnBrk="0">
              <a:spcBef>
                <a:spcPct val="25000"/>
              </a:spcBef>
              <a:spcAft>
                <a:spcPct val="0"/>
              </a:spcAft>
              <a:buClr>
                <a:srgbClr val="718797"/>
              </a:buClr>
              <a:buSzPct val="80000"/>
            </a:pPr>
            <a:endParaRPr kumimoji="1" lang="ko-KR" altLang="en-US" sz="563">
              <a:solidFill>
                <a:prstClr val="black"/>
              </a:solidFill>
              <a:latin typeface="+mn-ea"/>
            </a:endParaRPr>
          </a:p>
        </p:txBody>
      </p:sp>
      <p:grpSp>
        <p:nvGrpSpPr>
          <p:cNvPr id="169" name="그룹 168">
            <a:extLst>
              <a:ext uri="{FF2B5EF4-FFF2-40B4-BE49-F238E27FC236}">
                <a16:creationId xmlns:a16="http://schemas.microsoft.com/office/drawing/2014/main" id="{2B00DB48-AC7F-4383-BE29-91F2CB22E7A6}"/>
              </a:ext>
            </a:extLst>
          </p:cNvPr>
          <p:cNvGrpSpPr/>
          <p:nvPr/>
        </p:nvGrpSpPr>
        <p:grpSpPr>
          <a:xfrm>
            <a:off x="6206834" y="2073354"/>
            <a:ext cx="388720" cy="214250"/>
            <a:chOff x="4727047" y="5307508"/>
            <a:chExt cx="388720" cy="215444"/>
          </a:xfrm>
        </p:grpSpPr>
        <p:sp>
          <p:nvSpPr>
            <p:cNvPr id="170" name="타원 169">
              <a:extLst>
                <a:ext uri="{FF2B5EF4-FFF2-40B4-BE49-F238E27FC236}">
                  <a16:creationId xmlns:a16="http://schemas.microsoft.com/office/drawing/2014/main" id="{D514D27F-AC00-496F-B4B3-5931BD4738CB}"/>
                </a:ext>
              </a:extLst>
            </p:cNvPr>
            <p:cNvSpPr/>
            <p:nvPr/>
          </p:nvSpPr>
          <p:spPr>
            <a:xfrm>
              <a:off x="4831407" y="5317535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glow rad="50800">
                <a:srgbClr val="FF0000">
                  <a:alpha val="30000"/>
                </a:srgbClr>
              </a:glo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000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1" name="TextBox 27">
              <a:extLst>
                <a:ext uri="{FF2B5EF4-FFF2-40B4-BE49-F238E27FC236}">
                  <a16:creationId xmlns:a16="http://schemas.microsoft.com/office/drawing/2014/main" id="{737885DE-D99A-4EC7-A3B6-246B75202142}"/>
                </a:ext>
              </a:extLst>
            </p:cNvPr>
            <p:cNvSpPr txBox="1"/>
            <p:nvPr/>
          </p:nvSpPr>
          <p:spPr>
            <a:xfrm>
              <a:off x="4727047" y="5307508"/>
              <a:ext cx="38872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</a:t>
              </a:r>
              <a:endParaRPr lang="ko-KR" altLang="en-US" sz="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72" name="그룹 171">
            <a:extLst>
              <a:ext uri="{FF2B5EF4-FFF2-40B4-BE49-F238E27FC236}">
                <a16:creationId xmlns:a16="http://schemas.microsoft.com/office/drawing/2014/main" id="{CDB52C58-A227-4B67-A08C-510C412F1B01}"/>
              </a:ext>
            </a:extLst>
          </p:cNvPr>
          <p:cNvGrpSpPr/>
          <p:nvPr/>
        </p:nvGrpSpPr>
        <p:grpSpPr>
          <a:xfrm>
            <a:off x="6626317" y="2063770"/>
            <a:ext cx="388720" cy="214250"/>
            <a:chOff x="4727047" y="5307508"/>
            <a:chExt cx="388720" cy="215444"/>
          </a:xfrm>
        </p:grpSpPr>
        <p:sp>
          <p:nvSpPr>
            <p:cNvPr id="173" name="타원 172">
              <a:extLst>
                <a:ext uri="{FF2B5EF4-FFF2-40B4-BE49-F238E27FC236}">
                  <a16:creationId xmlns:a16="http://schemas.microsoft.com/office/drawing/2014/main" id="{318FAC20-212D-40B3-8F80-BF56C467F130}"/>
                </a:ext>
              </a:extLst>
            </p:cNvPr>
            <p:cNvSpPr/>
            <p:nvPr/>
          </p:nvSpPr>
          <p:spPr>
            <a:xfrm>
              <a:off x="4831407" y="5317535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glow rad="50800">
                <a:srgbClr val="FF0000">
                  <a:alpha val="30000"/>
                </a:srgbClr>
              </a:glo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000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4" name="TextBox 27">
              <a:extLst>
                <a:ext uri="{FF2B5EF4-FFF2-40B4-BE49-F238E27FC236}">
                  <a16:creationId xmlns:a16="http://schemas.microsoft.com/office/drawing/2014/main" id="{515C2621-722C-4AEC-8A36-2EF4CD0639B0}"/>
                </a:ext>
              </a:extLst>
            </p:cNvPr>
            <p:cNvSpPr txBox="1"/>
            <p:nvPr/>
          </p:nvSpPr>
          <p:spPr>
            <a:xfrm>
              <a:off x="4727047" y="5307508"/>
              <a:ext cx="38872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</a:t>
              </a:r>
              <a:endParaRPr lang="ko-KR" altLang="en-US" sz="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75" name="그룹 174">
            <a:extLst>
              <a:ext uri="{FF2B5EF4-FFF2-40B4-BE49-F238E27FC236}">
                <a16:creationId xmlns:a16="http://schemas.microsoft.com/office/drawing/2014/main" id="{164E3112-8AF6-499C-AEEE-5C8C1ACFFE1E}"/>
              </a:ext>
            </a:extLst>
          </p:cNvPr>
          <p:cNvGrpSpPr/>
          <p:nvPr/>
        </p:nvGrpSpPr>
        <p:grpSpPr>
          <a:xfrm>
            <a:off x="7076060" y="2062077"/>
            <a:ext cx="388720" cy="214250"/>
            <a:chOff x="4727047" y="5307508"/>
            <a:chExt cx="388720" cy="215444"/>
          </a:xfrm>
        </p:grpSpPr>
        <p:sp>
          <p:nvSpPr>
            <p:cNvPr id="176" name="타원 175">
              <a:extLst>
                <a:ext uri="{FF2B5EF4-FFF2-40B4-BE49-F238E27FC236}">
                  <a16:creationId xmlns:a16="http://schemas.microsoft.com/office/drawing/2014/main" id="{7E541DA9-FB9A-4B72-B8B9-3414D8BB9469}"/>
                </a:ext>
              </a:extLst>
            </p:cNvPr>
            <p:cNvSpPr/>
            <p:nvPr/>
          </p:nvSpPr>
          <p:spPr>
            <a:xfrm>
              <a:off x="4831407" y="5317535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glow rad="50800">
                <a:srgbClr val="FF0000">
                  <a:alpha val="30000"/>
                </a:srgbClr>
              </a:glo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000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7" name="TextBox 27">
              <a:extLst>
                <a:ext uri="{FF2B5EF4-FFF2-40B4-BE49-F238E27FC236}">
                  <a16:creationId xmlns:a16="http://schemas.microsoft.com/office/drawing/2014/main" id="{BAE3BC9A-4FBE-46DD-97C4-FCF5F726EFA2}"/>
                </a:ext>
              </a:extLst>
            </p:cNvPr>
            <p:cNvSpPr txBox="1"/>
            <p:nvPr/>
          </p:nvSpPr>
          <p:spPr>
            <a:xfrm>
              <a:off x="4727047" y="5307508"/>
              <a:ext cx="38872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4</a:t>
              </a:r>
              <a:endParaRPr lang="ko-KR" altLang="en-US" sz="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549442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Group 65">
            <a:extLst>
              <a:ext uri="{FF2B5EF4-FFF2-40B4-BE49-F238E27FC236}">
                <a16:creationId xmlns:a16="http://schemas.microsoft.com/office/drawing/2014/main" id="{3DCB108D-BAD3-4598-B5F1-E1D516E81E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4795174"/>
              </p:ext>
            </p:extLst>
          </p:nvPr>
        </p:nvGraphicFramePr>
        <p:xfrm>
          <a:off x="9263917" y="923279"/>
          <a:ext cx="2766954" cy="5334906"/>
        </p:xfrm>
        <a:graphic>
          <a:graphicData uri="http://schemas.openxmlformats.org/drawingml/2006/table">
            <a:tbl>
              <a:tblPr/>
              <a:tblGrid>
                <a:gridCol w="3609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60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359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No</a:t>
                      </a:r>
                      <a:endParaRPr kumimoji="1" lang="ko-KR" altLang="en-US" sz="105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9050" marR="19050" marT="45709" marB="45709" anchor="ctr" horzOverflow="overflow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50" b="1" baseline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Description</a:t>
                      </a:r>
                      <a:endParaRPr kumimoji="1" lang="ko-KR" altLang="en-US" sz="105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9050" marR="19050" marT="45709" marB="45709" anchor="ctr" horzOverflow="overflow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709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①</a:t>
                      </a:r>
                    </a:p>
                  </a:txBody>
                  <a:tcPr marL="19050" marR="19050" marT="45709" marB="45709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800" b="1" dirty="0">
                          <a:latin typeface="+mn-ea"/>
                          <a:ea typeface="+mn-ea"/>
                        </a:rPr>
                        <a:t> 공통상단 영역 켜기</a:t>
                      </a:r>
                      <a:r>
                        <a:rPr lang="en-US" altLang="ko-KR" sz="800" b="1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800" b="1" dirty="0">
                          <a:latin typeface="+mn-ea"/>
                          <a:ea typeface="+mn-ea"/>
                        </a:rPr>
                        <a:t>끄기</a:t>
                      </a:r>
                      <a:endParaRPr lang="en-US" altLang="ko-KR" sz="800" b="1" dirty="0">
                        <a:latin typeface="+mn-ea"/>
                        <a:ea typeface="+mn-ea"/>
                      </a:endParaRPr>
                    </a:p>
                    <a:p>
                      <a:r>
                        <a:rPr lang="en-US" altLang="ko-KR" sz="800" dirty="0">
                          <a:latin typeface="+mn-ea"/>
                          <a:ea typeface="+mn-ea"/>
                        </a:rPr>
                        <a:t>   :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공통상단 영역을 끄고 켤 수 있는 기능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r>
                        <a:rPr lang="en-US" altLang="ko-KR" sz="800" dirty="0">
                          <a:latin typeface="+mn-ea"/>
                          <a:ea typeface="+mn-ea"/>
                        </a:rPr>
                        <a:t>  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기본 값은 켜져 있는 상태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필요하지 않을 경우</a:t>
                      </a:r>
                      <a:endParaRPr lang="en-US" altLang="ko-KR" sz="800" dirty="0">
                        <a:latin typeface="+mn-ea"/>
                        <a:ea typeface="+mn-ea"/>
                      </a:endParaRPr>
                    </a:p>
                    <a:p>
                      <a:r>
                        <a:rPr lang="en-US" altLang="ko-KR" sz="800" dirty="0">
                          <a:latin typeface="+mn-ea"/>
                          <a:ea typeface="+mn-ea"/>
                        </a:rPr>
                        <a:t>  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끌 수 있다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 marL="19050" marR="19050" marT="45709" marB="45709" horzOverflow="overflow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384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②</a:t>
                      </a:r>
                    </a:p>
                  </a:txBody>
                  <a:tcPr marL="19050" marR="19050" marT="45709" marB="45709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메뉴 추가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r>
                        <a:rPr lang="en-US" altLang="ko-KR" sz="800" dirty="0">
                          <a:latin typeface="+mn-ea"/>
                          <a:ea typeface="+mn-ea"/>
                        </a:rPr>
                        <a:t>   :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메뉴를 추가할 수 있는 드롭다운 메뉴 호출</a:t>
                      </a:r>
                      <a:endParaRPr lang="en-US" altLang="ko-KR" sz="800" dirty="0">
                        <a:latin typeface="+mn-ea"/>
                        <a:ea typeface="+mn-ea"/>
                      </a:endParaRPr>
                    </a:p>
                    <a:p>
                      <a:r>
                        <a:rPr lang="en-US" altLang="ko-KR" sz="800" dirty="0">
                          <a:latin typeface="+mn-ea"/>
                          <a:ea typeface="+mn-ea"/>
                        </a:rPr>
                        <a:t> [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항목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]</a:t>
                      </a:r>
                    </a:p>
                    <a:p>
                      <a:r>
                        <a:rPr lang="en-US" altLang="ko-KR" sz="800" dirty="0">
                          <a:latin typeface="+mn-ea"/>
                          <a:ea typeface="+mn-ea"/>
                        </a:rPr>
                        <a:t>   1.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새로 생성 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메뉴를 새로 생성</a:t>
                      </a:r>
                      <a:endParaRPr lang="en-US" altLang="ko-KR" sz="800" dirty="0">
                        <a:latin typeface="+mn-ea"/>
                        <a:ea typeface="+mn-ea"/>
                      </a:endParaRPr>
                    </a:p>
                    <a:p>
                      <a:r>
                        <a:rPr lang="en-US" altLang="ko-KR" sz="800" dirty="0">
                          <a:latin typeface="+mn-ea"/>
                          <a:ea typeface="+mn-ea"/>
                        </a:rPr>
                        <a:t>   2.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불러오기 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기존 프로젝트 메뉴를 복사하여</a:t>
                      </a:r>
                      <a:endParaRPr lang="en-US" altLang="ko-KR" sz="800" dirty="0">
                        <a:latin typeface="+mn-ea"/>
                        <a:ea typeface="+mn-ea"/>
                      </a:endParaRPr>
                    </a:p>
                    <a:p>
                      <a:r>
                        <a:rPr lang="en-US" altLang="ko-KR" sz="800" dirty="0">
                          <a:latin typeface="+mn-ea"/>
                          <a:ea typeface="+mn-ea"/>
                        </a:rPr>
                        <a:t>  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불러오는 기능</a:t>
                      </a:r>
                      <a:endParaRPr lang="en-US" altLang="ko-KR" sz="800" dirty="0">
                        <a:latin typeface="+mn-ea"/>
                        <a:ea typeface="+mn-ea"/>
                      </a:endParaRPr>
                    </a:p>
                  </a:txBody>
                  <a:tcPr marL="19050" marR="19050" marT="45709" marB="45709" horzOverflow="overflow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3542478"/>
                  </a:ext>
                </a:extLst>
              </a:tr>
              <a:tr h="158373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③</a:t>
                      </a:r>
                    </a:p>
                  </a:txBody>
                  <a:tcPr marL="19050" marR="19050" marT="45709" marB="45709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화면 관리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r>
                        <a:rPr lang="en-US" altLang="ko-KR" sz="800" dirty="0">
                          <a:latin typeface="+mn-ea"/>
                          <a:ea typeface="+mn-ea"/>
                        </a:rPr>
                        <a:t>   :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화면을 관리할 수 있는 드롭다운 메뉴를 띄운다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r>
                        <a:rPr lang="en-US" altLang="ko-KR" sz="800" dirty="0">
                          <a:latin typeface="+mn-ea"/>
                          <a:ea typeface="+mn-ea"/>
                        </a:rPr>
                        <a:t>  [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항목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]</a:t>
                      </a:r>
                    </a:p>
                    <a:p>
                      <a:r>
                        <a:rPr lang="en-US" altLang="ko-KR" sz="800" dirty="0">
                          <a:latin typeface="+mn-ea"/>
                          <a:ea typeface="+mn-ea"/>
                        </a:rPr>
                        <a:t>   1.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삭제 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메뉴 삭제</a:t>
                      </a:r>
                      <a:endParaRPr lang="en-US" altLang="ko-KR" sz="800" dirty="0">
                        <a:latin typeface="+mn-ea"/>
                        <a:ea typeface="+mn-ea"/>
                      </a:endParaRPr>
                    </a:p>
                    <a:p>
                      <a:r>
                        <a:rPr lang="en-US" altLang="ko-KR" sz="800" dirty="0">
                          <a:latin typeface="+mn-ea"/>
                          <a:ea typeface="+mn-ea"/>
                        </a:rPr>
                        <a:t>   2.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수정 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메뉴에 대한 상세 항목 수정</a:t>
                      </a:r>
                      <a:endParaRPr lang="en-US" altLang="ko-KR" sz="800" dirty="0">
                        <a:latin typeface="+mn-ea"/>
                        <a:ea typeface="+mn-ea"/>
                      </a:endParaRPr>
                    </a:p>
                    <a:p>
                      <a:r>
                        <a:rPr lang="en-US" altLang="ko-KR" sz="800" dirty="0">
                          <a:latin typeface="+mn-ea"/>
                          <a:ea typeface="+mn-ea"/>
                        </a:rPr>
                        <a:t>   3.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복사 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해당 메뉴 복사하기</a:t>
                      </a:r>
                      <a:endParaRPr lang="en-US" altLang="ko-KR" sz="800" dirty="0">
                        <a:latin typeface="+mn-ea"/>
                        <a:ea typeface="+mn-ea"/>
                      </a:endParaRPr>
                    </a:p>
                    <a:p>
                      <a:r>
                        <a:rPr lang="en-US" altLang="ko-KR" sz="800" dirty="0">
                          <a:latin typeface="+mn-ea"/>
                          <a:ea typeface="+mn-ea"/>
                        </a:rPr>
                        <a:t>   4.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동일레벨 붙이기 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복사한 메뉴를 선택한 </a:t>
                      </a:r>
                      <a:endParaRPr lang="en-US" altLang="ko-KR" sz="800" dirty="0">
                        <a:latin typeface="+mn-ea"/>
                        <a:ea typeface="+mn-ea"/>
                      </a:endParaRPr>
                    </a:p>
                    <a:p>
                      <a:r>
                        <a:rPr lang="en-US" altLang="ko-KR" sz="800" dirty="0">
                          <a:latin typeface="+mn-ea"/>
                          <a:ea typeface="+mn-ea"/>
                        </a:rPr>
                        <a:t>   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메뉴의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동일 레벨로 붙이기</a:t>
                      </a:r>
                      <a:endParaRPr lang="en-US" altLang="ko-KR" sz="800" dirty="0">
                        <a:latin typeface="+mn-ea"/>
                        <a:ea typeface="+mn-ea"/>
                      </a:endParaRPr>
                    </a:p>
                    <a:p>
                      <a:r>
                        <a:rPr lang="en-US" altLang="ko-KR" sz="800" dirty="0">
                          <a:latin typeface="+mn-ea"/>
                          <a:ea typeface="+mn-ea"/>
                        </a:rPr>
                        <a:t>   5.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하위레벨 붙이기 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복사한 메뉴를 선택한 </a:t>
                      </a:r>
                      <a:endParaRPr lang="en-US" altLang="ko-KR" sz="800" dirty="0">
                        <a:latin typeface="+mn-ea"/>
                        <a:ea typeface="+mn-ea"/>
                      </a:endParaRPr>
                    </a:p>
                    <a:p>
                      <a:r>
                        <a:rPr lang="en-US" altLang="ko-KR" sz="800" dirty="0">
                          <a:latin typeface="+mn-ea"/>
                          <a:ea typeface="+mn-ea"/>
                        </a:rPr>
                        <a:t>   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메뉴의 하위 레벨로 붙이기</a:t>
                      </a:r>
                      <a:endParaRPr lang="en-US" altLang="ko-KR" sz="800" dirty="0">
                        <a:latin typeface="+mn-ea"/>
                        <a:ea typeface="+mn-ea"/>
                      </a:endParaRPr>
                    </a:p>
                    <a:p>
                      <a:r>
                        <a:rPr lang="en-US" altLang="ko-KR" sz="800" dirty="0">
                          <a:latin typeface="+mn-ea"/>
                          <a:ea typeface="+mn-ea"/>
                        </a:rPr>
                        <a:t>   6.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화면으로 사용 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해당 메뉴를 화면으로 이용</a:t>
                      </a:r>
                      <a:endParaRPr lang="en-US" altLang="ko-KR" sz="800" dirty="0">
                        <a:latin typeface="+mn-ea"/>
                        <a:ea typeface="+mn-ea"/>
                      </a:endParaRPr>
                    </a:p>
                    <a:p>
                      <a:r>
                        <a:rPr lang="en-US" altLang="ko-KR" sz="800" dirty="0">
                          <a:latin typeface="+mn-ea"/>
                          <a:ea typeface="+mn-ea"/>
                        </a:rPr>
                        <a:t>   7.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폴더로 사용 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해당 메뉴를 폴더로 이용</a:t>
                      </a:r>
                      <a:endParaRPr lang="en-US" altLang="ko-KR" sz="800" dirty="0">
                        <a:latin typeface="+mn-ea"/>
                        <a:ea typeface="+mn-ea"/>
                      </a:endParaRPr>
                    </a:p>
                  </a:txBody>
                  <a:tcPr marL="19050" marR="19050" marT="45709" marB="45709" horzOverflow="overflow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4003421"/>
                  </a:ext>
                </a:extLst>
              </a:tr>
              <a:tr h="37329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④</a:t>
                      </a:r>
                    </a:p>
                  </a:txBody>
                  <a:tcPr marL="19050" marR="19050" marT="45709" marB="45709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메인 화면 선택 기능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r>
                        <a:rPr lang="en-US" altLang="ko-KR" sz="800" dirty="0">
                          <a:latin typeface="+mn-ea"/>
                          <a:ea typeface="+mn-ea"/>
                        </a:rPr>
                        <a:t>   :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메인으로 지정할 페이지를 선택하는 기능</a:t>
                      </a:r>
                      <a:endParaRPr lang="en-US" altLang="ko-KR" sz="800" dirty="0">
                        <a:latin typeface="+mn-ea"/>
                        <a:ea typeface="+mn-ea"/>
                      </a:endParaRPr>
                    </a:p>
                  </a:txBody>
                  <a:tcPr marL="19050" marR="19050" marT="45709" marB="45709" horzOverflow="overflow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4868238"/>
                  </a:ext>
                </a:extLst>
              </a:tr>
              <a:tr h="96581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⑤</a:t>
                      </a:r>
                    </a:p>
                  </a:txBody>
                  <a:tcPr marL="19050" marR="19050" marT="45709" marB="45709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기타화면 설명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r>
                        <a:rPr lang="en-US" altLang="ko-KR" sz="800" dirty="0">
                          <a:latin typeface="+mn-ea"/>
                          <a:ea typeface="+mn-ea"/>
                        </a:rPr>
                        <a:t>   :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기타화면이 무엇에 사용되는 화면인지 설명</a:t>
                      </a:r>
                      <a:endParaRPr lang="en-US" altLang="ko-KR" sz="800" dirty="0">
                        <a:latin typeface="+mn-ea"/>
                        <a:ea typeface="+mn-ea"/>
                      </a:endParaRPr>
                    </a:p>
                    <a:p>
                      <a:r>
                        <a:rPr lang="en-US" altLang="ko-KR" sz="800" dirty="0">
                          <a:latin typeface="+mn-ea"/>
                          <a:ea typeface="+mn-ea"/>
                        </a:rPr>
                        <a:t>  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해주는 설명 창 호출</a:t>
                      </a:r>
                      <a:endParaRPr lang="en-US" altLang="ko-KR" sz="800" dirty="0">
                        <a:latin typeface="+mn-ea"/>
                        <a:ea typeface="+mn-ea"/>
                      </a:endParaRPr>
                    </a:p>
                    <a:p>
                      <a:r>
                        <a:rPr lang="en-US" altLang="ko-KR" sz="800" dirty="0">
                          <a:latin typeface="+mn-ea"/>
                          <a:ea typeface="+mn-ea"/>
                        </a:rPr>
                        <a:t>  [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설명 내용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]</a:t>
                      </a:r>
                    </a:p>
                    <a:p>
                      <a:r>
                        <a:rPr lang="en-US" altLang="ko-KR" sz="800" dirty="0">
                          <a:latin typeface="+mn-ea"/>
                          <a:ea typeface="+mn-ea"/>
                        </a:rPr>
                        <a:t>  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기타화면은 메뉴로 이용하지 않는 화면입니다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. </a:t>
                      </a:r>
                    </a:p>
                    <a:p>
                      <a:r>
                        <a:rPr lang="en-US" altLang="ko-KR" sz="800" dirty="0">
                          <a:latin typeface="+mn-ea"/>
                          <a:ea typeface="+mn-ea"/>
                        </a:rPr>
                        <a:t>  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작성하신 기타 화면은 팝업 혹은 링크 화면으로 </a:t>
                      </a:r>
                      <a:endParaRPr lang="en-US" altLang="ko-KR" sz="800" dirty="0">
                        <a:latin typeface="+mn-ea"/>
                        <a:ea typeface="+mn-ea"/>
                      </a:endParaRPr>
                    </a:p>
                    <a:p>
                      <a:r>
                        <a:rPr lang="en-US" altLang="ko-KR" sz="800" dirty="0">
                          <a:latin typeface="+mn-ea"/>
                          <a:ea typeface="+mn-ea"/>
                        </a:rPr>
                        <a:t>  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지정 가능합니다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 marL="19050" marR="19050" marT="45709" marB="45709" horzOverflow="overflow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76892523"/>
                  </a:ext>
                </a:extLst>
              </a:tr>
              <a:tr h="35146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⑥</a:t>
                      </a:r>
                    </a:p>
                  </a:txBody>
                  <a:tcPr marL="19050" marR="19050" marT="45709" marB="45709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기타화면 추가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r>
                        <a:rPr lang="en-US" altLang="ko-KR" sz="800" dirty="0">
                          <a:latin typeface="+mn-ea"/>
                          <a:ea typeface="+mn-ea"/>
                        </a:rPr>
                        <a:t>   :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기타화면을 추가할 수 있는 드롭다운 메뉴 호출</a:t>
                      </a:r>
                      <a:endParaRPr lang="en-US" altLang="ko-KR" sz="800" dirty="0">
                        <a:latin typeface="+mn-ea"/>
                        <a:ea typeface="+mn-ea"/>
                      </a:endParaRPr>
                    </a:p>
                  </a:txBody>
                  <a:tcPr marL="19050" marR="19050" marT="45709" marB="45709" horzOverflow="overflow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0377031"/>
                  </a:ext>
                </a:extLst>
              </a:tr>
              <a:tr h="35146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⑦</a:t>
                      </a:r>
                    </a:p>
                  </a:txBody>
                  <a:tcPr marL="19050" marR="19050" marT="45709" marB="45709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공통하단 영역 켜기</a:t>
                      </a: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끄기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r>
                        <a:rPr lang="en-US" altLang="ko-KR" sz="800" dirty="0">
                          <a:latin typeface="+mn-ea"/>
                          <a:ea typeface="+mn-ea"/>
                        </a:rPr>
                        <a:t>   :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공통하단 영역을 끄고 켤 수 있는 기능</a:t>
                      </a:r>
                      <a:endParaRPr lang="en-US" altLang="ko-KR" sz="800" dirty="0">
                        <a:latin typeface="+mn-ea"/>
                        <a:ea typeface="+mn-ea"/>
                      </a:endParaRPr>
                    </a:p>
                  </a:txBody>
                  <a:tcPr marL="19050" marR="19050" marT="45709" marB="45709" horzOverflow="overflow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6163016"/>
                  </a:ext>
                </a:extLst>
              </a:tr>
            </a:tbl>
          </a:graphicData>
        </a:graphic>
      </p:graphicFrame>
      <p:sp>
        <p:nvSpPr>
          <p:cNvPr id="55" name="직사각형 54">
            <a:extLst>
              <a:ext uri="{FF2B5EF4-FFF2-40B4-BE49-F238E27FC236}">
                <a16:creationId xmlns:a16="http://schemas.microsoft.com/office/drawing/2014/main" id="{DA9ED757-DD2F-46E6-AF24-E8EF7CAD25B2}"/>
              </a:ext>
            </a:extLst>
          </p:cNvPr>
          <p:cNvSpPr/>
          <p:nvPr/>
        </p:nvSpPr>
        <p:spPr>
          <a:xfrm>
            <a:off x="680813" y="531611"/>
            <a:ext cx="26161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1"/>
            <a:r>
              <a:rPr lang="en-US" altLang="ko-KR" sz="1100" dirty="0">
                <a:latin typeface="+mn-ea"/>
              </a:rPr>
              <a:t>5</a:t>
            </a:r>
            <a:endParaRPr lang="ko-KR" altLang="en-US" sz="1100" dirty="0">
              <a:latin typeface="+mn-ea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214A2150-1DDA-4676-B3FF-CC363F5E1B51}"/>
              </a:ext>
            </a:extLst>
          </p:cNvPr>
          <p:cNvSpPr/>
          <p:nvPr/>
        </p:nvSpPr>
        <p:spPr>
          <a:xfrm>
            <a:off x="2438656" y="539835"/>
            <a:ext cx="255790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dirty="0">
                <a:latin typeface="+mn-ea"/>
              </a:rPr>
              <a:t>V-RE-02</a:t>
            </a: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8F9CB1D2-9A71-458A-B2FE-C4A5D23845A1}"/>
              </a:ext>
            </a:extLst>
          </p:cNvPr>
          <p:cNvSpPr/>
          <p:nvPr/>
        </p:nvSpPr>
        <p:spPr>
          <a:xfrm>
            <a:off x="5735791" y="531611"/>
            <a:ext cx="90762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+mn-ea"/>
              </a:rPr>
              <a:t>Project Box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4A326A36-3DC7-4E2F-A870-0E455D8C11E8}"/>
              </a:ext>
            </a:extLst>
          </p:cNvPr>
          <p:cNvSpPr/>
          <p:nvPr/>
        </p:nvSpPr>
        <p:spPr>
          <a:xfrm>
            <a:off x="9517679" y="531611"/>
            <a:ext cx="68480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+mn-ea"/>
              </a:rPr>
              <a:t>F-RE-02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A6207B8-E3A0-49E8-B187-FF488D13DB28}"/>
              </a:ext>
            </a:extLst>
          </p:cNvPr>
          <p:cNvSpPr/>
          <p:nvPr/>
        </p:nvSpPr>
        <p:spPr>
          <a:xfrm>
            <a:off x="1621934" y="1262737"/>
            <a:ext cx="2365229" cy="4879732"/>
          </a:xfrm>
          <a:prstGeom prst="rect">
            <a:avLst/>
          </a:prstGeom>
          <a:solidFill>
            <a:srgbClr val="8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D1E44FEA-2867-4B31-96A1-D2F73A320729}"/>
              </a:ext>
            </a:extLst>
          </p:cNvPr>
          <p:cNvSpPr/>
          <p:nvPr/>
        </p:nvSpPr>
        <p:spPr>
          <a:xfrm>
            <a:off x="1695621" y="1464718"/>
            <a:ext cx="2211060" cy="46139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34C95E-2B98-4692-8753-74908ABA2ECF}"/>
              </a:ext>
            </a:extLst>
          </p:cNvPr>
          <p:cNvSpPr txBox="1"/>
          <p:nvPr/>
        </p:nvSpPr>
        <p:spPr>
          <a:xfrm flipH="1">
            <a:off x="1588124" y="1226674"/>
            <a:ext cx="16945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/>
              <a:t>프로젝트 박스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6E451CB9-C6BB-4B3D-B7AD-A59DF0769FCA}"/>
              </a:ext>
            </a:extLst>
          </p:cNvPr>
          <p:cNvCxnSpPr/>
          <p:nvPr/>
        </p:nvCxnSpPr>
        <p:spPr>
          <a:xfrm>
            <a:off x="1695621" y="1647486"/>
            <a:ext cx="22110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B1770257-1225-45CE-9484-3871113360CA}"/>
              </a:ext>
            </a:extLst>
          </p:cNvPr>
          <p:cNvSpPr txBox="1"/>
          <p:nvPr/>
        </p:nvSpPr>
        <p:spPr>
          <a:xfrm flipH="1">
            <a:off x="1690879" y="1437080"/>
            <a:ext cx="16945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 err="1"/>
              <a:t>공통상단영역</a:t>
            </a:r>
            <a:endParaRPr lang="ko-KR" altLang="en-US" sz="1050" b="1" dirty="0"/>
          </a:p>
        </p:txBody>
      </p:sp>
      <p:pic>
        <p:nvPicPr>
          <p:cNvPr id="1032" name="Picture 8" descr="Minus, circle">
            <a:extLst>
              <a:ext uri="{FF2B5EF4-FFF2-40B4-BE49-F238E27FC236}">
                <a16:creationId xmlns:a16="http://schemas.microsoft.com/office/drawing/2014/main" id="{341B7404-E159-4C03-A7F4-504F0511E1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828" y="1464718"/>
            <a:ext cx="190329" cy="190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71D3F4F5-16F1-4997-AA2B-5486D30BC2BB}"/>
              </a:ext>
            </a:extLst>
          </p:cNvPr>
          <p:cNvSpPr txBox="1"/>
          <p:nvPr/>
        </p:nvSpPr>
        <p:spPr>
          <a:xfrm flipH="1">
            <a:off x="1707657" y="1655092"/>
            <a:ext cx="16945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/>
              <a:t>메뉴화면</a:t>
            </a:r>
          </a:p>
        </p:txBody>
      </p:sp>
      <p:pic>
        <p:nvPicPr>
          <p:cNvPr id="1036" name="Picture 12" descr="Plus, circled">
            <a:extLst>
              <a:ext uri="{FF2B5EF4-FFF2-40B4-BE49-F238E27FC236}">
                <a16:creationId xmlns:a16="http://schemas.microsoft.com/office/drawing/2014/main" id="{49A1E00D-91D7-4E2C-B377-3FC63632C6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828" y="1682685"/>
            <a:ext cx="190328" cy="190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4CA230BC-AFBE-49EB-A33E-43109D51D947}"/>
              </a:ext>
            </a:extLst>
          </p:cNvPr>
          <p:cNvSpPr txBox="1"/>
          <p:nvPr/>
        </p:nvSpPr>
        <p:spPr>
          <a:xfrm flipH="1">
            <a:off x="2165899" y="2106031"/>
            <a:ext cx="169457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/>
              <a:t>상품등록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49696BA-9831-4BA0-AA67-3D2B5B2AE77B}"/>
              </a:ext>
            </a:extLst>
          </p:cNvPr>
          <p:cNvSpPr txBox="1"/>
          <p:nvPr/>
        </p:nvSpPr>
        <p:spPr>
          <a:xfrm flipH="1">
            <a:off x="2179171" y="2314519"/>
            <a:ext cx="169457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상품확인</a:t>
            </a:r>
            <a:endParaRPr lang="ko-KR" altLang="en-US" sz="900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C1A19D7-9703-4C6F-BD3F-1FCE449611B3}"/>
              </a:ext>
            </a:extLst>
          </p:cNvPr>
          <p:cNvSpPr txBox="1"/>
          <p:nvPr/>
        </p:nvSpPr>
        <p:spPr>
          <a:xfrm flipH="1">
            <a:off x="1971307" y="2490502"/>
            <a:ext cx="169457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/>
              <a:t>1:1</a:t>
            </a:r>
            <a:r>
              <a:rPr lang="ko-KR" altLang="en-US" sz="900" dirty="0"/>
              <a:t>문의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62B9B26-0C11-4EAF-AF79-EA9AEC39BD5C}"/>
              </a:ext>
            </a:extLst>
          </p:cNvPr>
          <p:cNvSpPr txBox="1"/>
          <p:nvPr/>
        </p:nvSpPr>
        <p:spPr>
          <a:xfrm flipH="1">
            <a:off x="2246759" y="2700041"/>
            <a:ext cx="169457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/>
              <a:t>소비자 문의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0015EFD-2100-44AF-A8CC-714360F21432}"/>
              </a:ext>
            </a:extLst>
          </p:cNvPr>
          <p:cNvSpPr txBox="1"/>
          <p:nvPr/>
        </p:nvSpPr>
        <p:spPr>
          <a:xfrm flipH="1">
            <a:off x="2458385" y="2906699"/>
            <a:ext cx="169457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/>
              <a:t>문의 목록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5DC9DF4-3CB9-4343-B062-3A5DA93C373C}"/>
              </a:ext>
            </a:extLst>
          </p:cNvPr>
          <p:cNvSpPr txBox="1"/>
          <p:nvPr/>
        </p:nvSpPr>
        <p:spPr>
          <a:xfrm flipH="1">
            <a:off x="2470947" y="3126383"/>
            <a:ext cx="169457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/>
              <a:t>문의 작성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EB8B6A2-7F0A-430C-9932-C52597ACD16F}"/>
              </a:ext>
            </a:extLst>
          </p:cNvPr>
          <p:cNvSpPr txBox="1"/>
          <p:nvPr/>
        </p:nvSpPr>
        <p:spPr>
          <a:xfrm flipH="1">
            <a:off x="2274204" y="3303352"/>
            <a:ext cx="169457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/>
              <a:t>판매자 문의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1C69D3EF-6DBE-4A4C-A529-72B62648A427}"/>
              </a:ext>
            </a:extLst>
          </p:cNvPr>
          <p:cNvSpPr txBox="1"/>
          <p:nvPr/>
        </p:nvSpPr>
        <p:spPr>
          <a:xfrm flipH="1">
            <a:off x="2500152" y="3536332"/>
            <a:ext cx="169457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/>
              <a:t>문의 목록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A6E6306B-A14A-477B-94EB-71C5D8DA2DD3}"/>
              </a:ext>
            </a:extLst>
          </p:cNvPr>
          <p:cNvSpPr txBox="1"/>
          <p:nvPr/>
        </p:nvSpPr>
        <p:spPr>
          <a:xfrm flipH="1">
            <a:off x="2504963" y="3761667"/>
            <a:ext cx="169457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/>
              <a:t>문의 작성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8D009499-54C2-4857-B47C-9478C0CE24A1}"/>
              </a:ext>
            </a:extLst>
          </p:cNvPr>
          <p:cNvSpPr txBox="1"/>
          <p:nvPr/>
        </p:nvSpPr>
        <p:spPr>
          <a:xfrm flipH="1">
            <a:off x="1705100" y="4093210"/>
            <a:ext cx="16945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/>
              <a:t>기타화면</a:t>
            </a:r>
          </a:p>
        </p:txBody>
      </p: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8C8993FA-1960-4A3C-81E3-47B83693D45B}"/>
              </a:ext>
            </a:extLst>
          </p:cNvPr>
          <p:cNvCxnSpPr/>
          <p:nvPr/>
        </p:nvCxnSpPr>
        <p:spPr>
          <a:xfrm>
            <a:off x="1693064" y="4326228"/>
            <a:ext cx="22110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5" name="Picture 12" descr="Plus, circled">
            <a:extLst>
              <a:ext uri="{FF2B5EF4-FFF2-40B4-BE49-F238E27FC236}">
                <a16:creationId xmlns:a16="http://schemas.microsoft.com/office/drawing/2014/main" id="{15B89A00-F119-4E4A-A2E6-2139E8EE0B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828" y="4131322"/>
            <a:ext cx="190328" cy="190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2" descr="물음표 PNG PNG 이미지 | PNGWing">
            <a:extLst>
              <a:ext uri="{FF2B5EF4-FFF2-40B4-BE49-F238E27FC236}">
                <a16:creationId xmlns:a16="http://schemas.microsoft.com/office/drawing/2014/main" id="{F2CC3036-1F97-4A1E-9D88-BA449293E887}"/>
              </a:ext>
            </a:extLst>
          </p:cNvPr>
          <p:cNvPicPr>
            <a:picLocks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9035" y="4139711"/>
            <a:ext cx="159781" cy="168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9F158C17-747B-4D81-A07E-FCE9BEC5E6B7}"/>
              </a:ext>
            </a:extLst>
          </p:cNvPr>
          <p:cNvSpPr txBox="1"/>
          <p:nvPr/>
        </p:nvSpPr>
        <p:spPr>
          <a:xfrm flipH="1">
            <a:off x="1976473" y="4347425"/>
            <a:ext cx="169457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/>
              <a:t>회원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6F10108-0068-4A14-8B16-008E8592DE84}"/>
              </a:ext>
            </a:extLst>
          </p:cNvPr>
          <p:cNvSpPr txBox="1"/>
          <p:nvPr/>
        </p:nvSpPr>
        <p:spPr>
          <a:xfrm flipH="1">
            <a:off x="1976473" y="4581522"/>
            <a:ext cx="169457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/>
              <a:t>상품 상세</a:t>
            </a:r>
          </a:p>
        </p:txBody>
      </p: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2408DFDB-1376-42F7-8226-7F084600E7E9}"/>
              </a:ext>
            </a:extLst>
          </p:cNvPr>
          <p:cNvCxnSpPr/>
          <p:nvPr/>
        </p:nvCxnSpPr>
        <p:spPr>
          <a:xfrm>
            <a:off x="1696711" y="5106404"/>
            <a:ext cx="22110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E93E13A9-4415-49E4-8B36-E78F79E381BB}"/>
              </a:ext>
            </a:extLst>
          </p:cNvPr>
          <p:cNvSpPr txBox="1"/>
          <p:nvPr/>
        </p:nvSpPr>
        <p:spPr>
          <a:xfrm flipH="1">
            <a:off x="1705100" y="4856770"/>
            <a:ext cx="16945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/>
              <a:t>공통하단영역</a:t>
            </a:r>
          </a:p>
        </p:txBody>
      </p:sp>
      <p:pic>
        <p:nvPicPr>
          <p:cNvPr id="72" name="Picture 8" descr="Minus, circle">
            <a:extLst>
              <a:ext uri="{FF2B5EF4-FFF2-40B4-BE49-F238E27FC236}">
                <a16:creationId xmlns:a16="http://schemas.microsoft.com/office/drawing/2014/main" id="{35D9D933-DC6E-4680-AABF-2601389C2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2038" y="4922707"/>
            <a:ext cx="190329" cy="190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ookmark, star, favorite">
            <a:extLst>
              <a:ext uri="{FF2B5EF4-FFF2-40B4-BE49-F238E27FC236}">
                <a16:creationId xmlns:a16="http://schemas.microsoft.com/office/drawing/2014/main" id="{6600B7F0-8099-4D9E-A5C6-7663F140EA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8973" y="2145021"/>
            <a:ext cx="129437" cy="129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4" descr="Bookmark, star, favorite">
            <a:extLst>
              <a:ext uri="{FF2B5EF4-FFF2-40B4-BE49-F238E27FC236}">
                <a16:creationId xmlns:a16="http://schemas.microsoft.com/office/drawing/2014/main" id="{017CB403-3F4E-4228-99D3-14A46342D2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8973" y="2346606"/>
            <a:ext cx="129437" cy="129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" name="Picture 4" descr="Bookmark, star, favorite">
            <a:extLst>
              <a:ext uri="{FF2B5EF4-FFF2-40B4-BE49-F238E27FC236}">
                <a16:creationId xmlns:a16="http://schemas.microsoft.com/office/drawing/2014/main" id="{3CB88860-6549-4067-9DC0-4D007DAB2A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7692" y="2539826"/>
            <a:ext cx="129437" cy="129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" name="Picture 4" descr="Bookmark, star, favorite">
            <a:extLst>
              <a:ext uri="{FF2B5EF4-FFF2-40B4-BE49-F238E27FC236}">
                <a16:creationId xmlns:a16="http://schemas.microsoft.com/office/drawing/2014/main" id="{0D1BD522-6CC3-43C9-BF06-4C680B27F2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0048" y="2748972"/>
            <a:ext cx="129437" cy="129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" name="Picture 4" descr="Bookmark, star, favorite">
            <a:extLst>
              <a:ext uri="{FF2B5EF4-FFF2-40B4-BE49-F238E27FC236}">
                <a16:creationId xmlns:a16="http://schemas.microsoft.com/office/drawing/2014/main" id="{905AF890-8A3C-4576-988A-6BCFA0219B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104" y="2959503"/>
            <a:ext cx="129437" cy="129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" name="Picture 4" descr="Bookmark, star, favorite">
            <a:extLst>
              <a:ext uri="{FF2B5EF4-FFF2-40B4-BE49-F238E27FC236}">
                <a16:creationId xmlns:a16="http://schemas.microsoft.com/office/drawing/2014/main" id="{04119DFB-79C6-4C61-8A1F-DCAF17F77C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104" y="3170466"/>
            <a:ext cx="129437" cy="129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" name="Picture 4" descr="Bookmark, star, favorite">
            <a:extLst>
              <a:ext uri="{FF2B5EF4-FFF2-40B4-BE49-F238E27FC236}">
                <a16:creationId xmlns:a16="http://schemas.microsoft.com/office/drawing/2014/main" id="{F14915EC-3B4E-4115-AC8A-17CDE3666B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0047" y="3354896"/>
            <a:ext cx="129437" cy="129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" name="Picture 4" descr="Bookmark, star, favorite">
            <a:extLst>
              <a:ext uri="{FF2B5EF4-FFF2-40B4-BE49-F238E27FC236}">
                <a16:creationId xmlns:a16="http://schemas.microsoft.com/office/drawing/2014/main" id="{96F4346D-B29D-4E3A-A37C-1755C4174B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8730" y="3589289"/>
            <a:ext cx="129437" cy="129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" name="Picture 4" descr="Bookmark, star, favorite">
            <a:extLst>
              <a:ext uri="{FF2B5EF4-FFF2-40B4-BE49-F238E27FC236}">
                <a16:creationId xmlns:a16="http://schemas.microsoft.com/office/drawing/2014/main" id="{C4FC8891-998D-4ED9-862E-2BE6252B23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8730" y="3806703"/>
            <a:ext cx="129437" cy="129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id="{C2F313EB-ED99-433A-8331-A7621896B7F6}"/>
              </a:ext>
            </a:extLst>
          </p:cNvPr>
          <p:cNvSpPr txBox="1"/>
          <p:nvPr/>
        </p:nvSpPr>
        <p:spPr>
          <a:xfrm>
            <a:off x="1703006" y="2448453"/>
            <a:ext cx="2904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∧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5D677C96-759D-45A3-9F45-35804E8E1903}"/>
              </a:ext>
            </a:extLst>
          </p:cNvPr>
          <p:cNvSpPr txBox="1"/>
          <p:nvPr/>
        </p:nvSpPr>
        <p:spPr>
          <a:xfrm>
            <a:off x="1963913" y="2650434"/>
            <a:ext cx="2904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∧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D65AF393-11F4-4225-B723-B3E114B1C1CC}"/>
              </a:ext>
            </a:extLst>
          </p:cNvPr>
          <p:cNvSpPr txBox="1"/>
          <p:nvPr/>
        </p:nvSpPr>
        <p:spPr>
          <a:xfrm>
            <a:off x="1981369" y="3262751"/>
            <a:ext cx="2904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∧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1A126245-8839-488A-8220-15294FD232DA}"/>
              </a:ext>
            </a:extLst>
          </p:cNvPr>
          <p:cNvSpPr txBox="1"/>
          <p:nvPr/>
        </p:nvSpPr>
        <p:spPr>
          <a:xfrm>
            <a:off x="2157443" y="2860301"/>
            <a:ext cx="2471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-</a:t>
            </a:r>
            <a:endParaRPr lang="ko-KR" altLang="en-US" sz="1200" dirty="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1385E985-6D12-4B4D-976F-A0DEB1581B1C}"/>
              </a:ext>
            </a:extLst>
          </p:cNvPr>
          <p:cNvSpPr txBox="1"/>
          <p:nvPr/>
        </p:nvSpPr>
        <p:spPr>
          <a:xfrm>
            <a:off x="2157443" y="3069909"/>
            <a:ext cx="2471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-</a:t>
            </a:r>
            <a:endParaRPr lang="ko-KR" altLang="en-US" sz="1200" dirty="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F20CBAC1-EDDF-4EC1-A72C-739AABBCB372}"/>
              </a:ext>
            </a:extLst>
          </p:cNvPr>
          <p:cNvSpPr txBox="1"/>
          <p:nvPr/>
        </p:nvSpPr>
        <p:spPr>
          <a:xfrm>
            <a:off x="2157433" y="3505875"/>
            <a:ext cx="2471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-</a:t>
            </a:r>
            <a:endParaRPr lang="ko-KR" altLang="en-US" sz="1200" dirty="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5BFB4087-CD0E-423A-AF4F-FEC654A5CD19}"/>
              </a:ext>
            </a:extLst>
          </p:cNvPr>
          <p:cNvSpPr txBox="1"/>
          <p:nvPr/>
        </p:nvSpPr>
        <p:spPr>
          <a:xfrm>
            <a:off x="2157433" y="3724362"/>
            <a:ext cx="2471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-</a:t>
            </a:r>
            <a:endParaRPr lang="ko-KR" altLang="en-US" sz="1200" dirty="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B6B97D13-0FEF-4372-B825-3D67BA25D532}"/>
              </a:ext>
            </a:extLst>
          </p:cNvPr>
          <p:cNvSpPr txBox="1"/>
          <p:nvPr/>
        </p:nvSpPr>
        <p:spPr>
          <a:xfrm>
            <a:off x="1895144" y="2053781"/>
            <a:ext cx="2471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-</a:t>
            </a:r>
            <a:endParaRPr lang="ko-KR" altLang="en-US" sz="1200" dirty="0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C2A064F2-E98E-4A97-B9D9-93F275063766}"/>
              </a:ext>
            </a:extLst>
          </p:cNvPr>
          <p:cNvSpPr txBox="1"/>
          <p:nvPr/>
        </p:nvSpPr>
        <p:spPr>
          <a:xfrm>
            <a:off x="1903533" y="2262907"/>
            <a:ext cx="2471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-</a:t>
            </a:r>
            <a:endParaRPr lang="ko-KR" altLang="en-US" sz="1200" dirty="0"/>
          </a:p>
        </p:txBody>
      </p:sp>
      <p:pic>
        <p:nvPicPr>
          <p:cNvPr id="91" name="Picture 4" descr="Bookmark, star, favorite">
            <a:extLst>
              <a:ext uri="{FF2B5EF4-FFF2-40B4-BE49-F238E27FC236}">
                <a16:creationId xmlns:a16="http://schemas.microsoft.com/office/drawing/2014/main" id="{1685D6F4-1F1F-4E77-B4DC-E16645B6AA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9831" y="4624028"/>
            <a:ext cx="129437" cy="129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04139934-F930-42BF-9567-4DC832B039F9}"/>
              </a:ext>
            </a:extLst>
          </p:cNvPr>
          <p:cNvSpPr/>
          <p:nvPr/>
        </p:nvSpPr>
        <p:spPr>
          <a:xfrm>
            <a:off x="1695621" y="1905296"/>
            <a:ext cx="2211060" cy="204954"/>
          </a:xfrm>
          <a:prstGeom prst="rect">
            <a:avLst/>
          </a:prstGeom>
          <a:solidFill>
            <a:schemeClr val="accent1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B43AFD35-A8E5-411F-AD85-AEB1B21FCE71}"/>
              </a:ext>
            </a:extLst>
          </p:cNvPr>
          <p:cNvCxnSpPr/>
          <p:nvPr/>
        </p:nvCxnSpPr>
        <p:spPr>
          <a:xfrm>
            <a:off x="1695621" y="1888110"/>
            <a:ext cx="22110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9A09D60F-F86B-4CE0-8987-DA811C9D83EB}"/>
              </a:ext>
            </a:extLst>
          </p:cNvPr>
          <p:cNvSpPr txBox="1"/>
          <p:nvPr/>
        </p:nvSpPr>
        <p:spPr>
          <a:xfrm flipH="1">
            <a:off x="1954529" y="1907258"/>
            <a:ext cx="169457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/>
              <a:t>상품관리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B88680-1844-4476-9954-7547AAD0DE1A}"/>
              </a:ext>
            </a:extLst>
          </p:cNvPr>
          <p:cNvSpPr txBox="1"/>
          <p:nvPr/>
        </p:nvSpPr>
        <p:spPr>
          <a:xfrm>
            <a:off x="1686615" y="1860973"/>
            <a:ext cx="2904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∧</a:t>
            </a:r>
          </a:p>
        </p:txBody>
      </p:sp>
      <p:pic>
        <p:nvPicPr>
          <p:cNvPr id="90" name="Picture 4" descr="Bookmark, star, favorite">
            <a:extLst>
              <a:ext uri="{FF2B5EF4-FFF2-40B4-BE49-F238E27FC236}">
                <a16:creationId xmlns:a16="http://schemas.microsoft.com/office/drawing/2014/main" id="{71EC6A17-D309-4BFF-A000-DD9B2EE42B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0587" y="4395958"/>
            <a:ext cx="129437" cy="129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List, menu, multimedia, music, player, playlist">
            <a:extLst>
              <a:ext uri="{FF2B5EF4-FFF2-40B4-BE49-F238E27FC236}">
                <a16:creationId xmlns:a16="http://schemas.microsoft.com/office/drawing/2014/main" id="{F32A7C90-27DC-4407-A9B4-12AE6D202A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0448" y="1927751"/>
            <a:ext cx="145737" cy="145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ssessment, premium, rating, star">
            <a:extLst>
              <a:ext uri="{FF2B5EF4-FFF2-40B4-BE49-F238E27FC236}">
                <a16:creationId xmlns:a16="http://schemas.microsoft.com/office/drawing/2014/main" id="{E23AB52D-27F1-419D-9433-12C8E86348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8508" y="1940047"/>
            <a:ext cx="140103" cy="140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말풍선: 모서리가 둥근 사각형 91">
            <a:extLst>
              <a:ext uri="{FF2B5EF4-FFF2-40B4-BE49-F238E27FC236}">
                <a16:creationId xmlns:a16="http://schemas.microsoft.com/office/drawing/2014/main" id="{5755EA8C-7C10-4EE3-AF00-0F1C96FC1B89}"/>
              </a:ext>
            </a:extLst>
          </p:cNvPr>
          <p:cNvSpPr/>
          <p:nvPr/>
        </p:nvSpPr>
        <p:spPr>
          <a:xfrm>
            <a:off x="2911310" y="3784783"/>
            <a:ext cx="2497016" cy="261610"/>
          </a:xfrm>
          <a:prstGeom prst="wedgeRoundRectCallout">
            <a:avLst>
              <a:gd name="adj1" fmla="val -24002"/>
              <a:gd name="adj2" fmla="val 75943"/>
              <a:gd name="adj3" fmla="val 16667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600" dirty="0">
                <a:solidFill>
                  <a:schemeClr val="tx1"/>
                </a:solidFill>
              </a:rPr>
              <a:t>기타화면은 메뉴로 이용하지 않는 화면입니다</a:t>
            </a:r>
            <a:r>
              <a:rPr lang="en-US" altLang="ko-KR" sz="600" dirty="0">
                <a:solidFill>
                  <a:schemeClr val="tx1"/>
                </a:solidFill>
              </a:rPr>
              <a:t>. </a:t>
            </a:r>
          </a:p>
          <a:p>
            <a:r>
              <a:rPr lang="ko-KR" altLang="en-US" sz="600" dirty="0">
                <a:solidFill>
                  <a:schemeClr val="tx1"/>
                </a:solidFill>
              </a:rPr>
              <a:t>작성하신 기타 화면은 팝업 혹은 링크 화면으로 지정 가능합니다</a:t>
            </a:r>
            <a:r>
              <a:rPr lang="en-US" altLang="ko-KR" sz="600" dirty="0">
                <a:solidFill>
                  <a:schemeClr val="tx1"/>
                </a:solidFill>
              </a:rPr>
              <a:t>.</a:t>
            </a:r>
            <a:endParaRPr lang="ko-KR" altLang="en-US" sz="600" dirty="0">
              <a:solidFill>
                <a:schemeClr val="tx1"/>
              </a:solidFill>
            </a:endParaRPr>
          </a:p>
        </p:txBody>
      </p: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82EBC245-7C9D-42D1-9DA3-1800677487E1}"/>
              </a:ext>
            </a:extLst>
          </p:cNvPr>
          <p:cNvGrpSpPr/>
          <p:nvPr/>
        </p:nvGrpSpPr>
        <p:grpSpPr>
          <a:xfrm>
            <a:off x="3835242" y="1415028"/>
            <a:ext cx="388720" cy="214250"/>
            <a:chOff x="4727047" y="5307508"/>
            <a:chExt cx="388720" cy="215444"/>
          </a:xfrm>
        </p:grpSpPr>
        <p:sp>
          <p:nvSpPr>
            <p:cNvPr id="97" name="타원 96">
              <a:extLst>
                <a:ext uri="{FF2B5EF4-FFF2-40B4-BE49-F238E27FC236}">
                  <a16:creationId xmlns:a16="http://schemas.microsoft.com/office/drawing/2014/main" id="{A95EBE74-67A6-4ED2-B4B7-B61D280878B2}"/>
                </a:ext>
              </a:extLst>
            </p:cNvPr>
            <p:cNvSpPr/>
            <p:nvPr/>
          </p:nvSpPr>
          <p:spPr>
            <a:xfrm>
              <a:off x="4831407" y="5317535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glow rad="50800">
                <a:srgbClr val="FF0000">
                  <a:alpha val="30000"/>
                </a:srgbClr>
              </a:glo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000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8" name="TextBox 27">
              <a:extLst>
                <a:ext uri="{FF2B5EF4-FFF2-40B4-BE49-F238E27FC236}">
                  <a16:creationId xmlns:a16="http://schemas.microsoft.com/office/drawing/2014/main" id="{54023C59-9257-4011-9291-8EFCCC953565}"/>
                </a:ext>
              </a:extLst>
            </p:cNvPr>
            <p:cNvSpPr txBox="1"/>
            <p:nvPr/>
          </p:nvSpPr>
          <p:spPr>
            <a:xfrm>
              <a:off x="4727047" y="5307508"/>
              <a:ext cx="38872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  <a:endParaRPr lang="ko-KR" altLang="en-US" sz="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614B3285-CB08-4348-9C4B-24D05E8B5097}"/>
              </a:ext>
            </a:extLst>
          </p:cNvPr>
          <p:cNvGrpSpPr/>
          <p:nvPr/>
        </p:nvGrpSpPr>
        <p:grpSpPr>
          <a:xfrm>
            <a:off x="3835242" y="1666736"/>
            <a:ext cx="388720" cy="214250"/>
            <a:chOff x="4727047" y="5307508"/>
            <a:chExt cx="388720" cy="215444"/>
          </a:xfrm>
        </p:grpSpPr>
        <p:sp>
          <p:nvSpPr>
            <p:cNvPr id="100" name="타원 99">
              <a:extLst>
                <a:ext uri="{FF2B5EF4-FFF2-40B4-BE49-F238E27FC236}">
                  <a16:creationId xmlns:a16="http://schemas.microsoft.com/office/drawing/2014/main" id="{E3C09A92-2EE7-4E2B-B16F-198E8C8BEDFF}"/>
                </a:ext>
              </a:extLst>
            </p:cNvPr>
            <p:cNvSpPr/>
            <p:nvPr/>
          </p:nvSpPr>
          <p:spPr>
            <a:xfrm>
              <a:off x="4831407" y="5317535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glow rad="50800">
                <a:srgbClr val="FF0000">
                  <a:alpha val="30000"/>
                </a:srgbClr>
              </a:glo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000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1" name="TextBox 27">
              <a:extLst>
                <a:ext uri="{FF2B5EF4-FFF2-40B4-BE49-F238E27FC236}">
                  <a16:creationId xmlns:a16="http://schemas.microsoft.com/office/drawing/2014/main" id="{1CE713D7-AAD9-450D-BF15-0D400B8A165E}"/>
                </a:ext>
              </a:extLst>
            </p:cNvPr>
            <p:cNvSpPr txBox="1"/>
            <p:nvPr/>
          </p:nvSpPr>
          <p:spPr>
            <a:xfrm>
              <a:off x="4727047" y="5307508"/>
              <a:ext cx="38872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</a:t>
              </a:r>
              <a:endParaRPr lang="ko-KR" altLang="en-US" sz="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3DD29AA0-FEAB-4F61-9D78-2BB05F6801D2}"/>
              </a:ext>
            </a:extLst>
          </p:cNvPr>
          <p:cNvGrpSpPr/>
          <p:nvPr/>
        </p:nvGrpSpPr>
        <p:grpSpPr>
          <a:xfrm>
            <a:off x="3835242" y="1903017"/>
            <a:ext cx="388720" cy="214250"/>
            <a:chOff x="4727047" y="5307508"/>
            <a:chExt cx="388720" cy="215444"/>
          </a:xfrm>
        </p:grpSpPr>
        <p:sp>
          <p:nvSpPr>
            <p:cNvPr id="103" name="타원 102">
              <a:extLst>
                <a:ext uri="{FF2B5EF4-FFF2-40B4-BE49-F238E27FC236}">
                  <a16:creationId xmlns:a16="http://schemas.microsoft.com/office/drawing/2014/main" id="{FC084FA5-E979-4EE4-A144-0972056AF29A}"/>
                </a:ext>
              </a:extLst>
            </p:cNvPr>
            <p:cNvSpPr/>
            <p:nvPr/>
          </p:nvSpPr>
          <p:spPr>
            <a:xfrm>
              <a:off x="4831407" y="5317535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glow rad="50800">
                <a:srgbClr val="FF0000">
                  <a:alpha val="30000"/>
                </a:srgbClr>
              </a:glo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000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4" name="TextBox 27">
              <a:extLst>
                <a:ext uri="{FF2B5EF4-FFF2-40B4-BE49-F238E27FC236}">
                  <a16:creationId xmlns:a16="http://schemas.microsoft.com/office/drawing/2014/main" id="{2488F666-5D42-470C-8187-9BFB7942FEDC}"/>
                </a:ext>
              </a:extLst>
            </p:cNvPr>
            <p:cNvSpPr txBox="1"/>
            <p:nvPr/>
          </p:nvSpPr>
          <p:spPr>
            <a:xfrm>
              <a:off x="4727047" y="5307508"/>
              <a:ext cx="38872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</a:t>
              </a:r>
              <a:endParaRPr lang="ko-KR" altLang="en-US" sz="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18B67506-ABC3-4E00-B58D-B0FB535EB451}"/>
              </a:ext>
            </a:extLst>
          </p:cNvPr>
          <p:cNvSpPr/>
          <p:nvPr/>
        </p:nvSpPr>
        <p:spPr bwMode="auto">
          <a:xfrm>
            <a:off x="3456245" y="4136446"/>
            <a:ext cx="250493" cy="198011"/>
          </a:xfrm>
          <a:prstGeom prst="rect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2700" algn="ctr" rotWithShape="0">
                    <a:srgbClr val="9CA8B6"/>
                  </a:outerShdw>
                </a:effectLst>
              </a14:hiddenEffects>
            </a:ext>
          </a:extLst>
        </p:spPr>
        <p:txBody>
          <a:bodyPr vert="horz" wrap="none" lIns="51435" tIns="25718" rIns="51435" bIns="25718" numCol="1" rtlCol="0" anchor="t" anchorCtr="0" compatLnSpc="1">
            <a:prstTxWarp prst="textNoShape">
              <a:avLst/>
            </a:prstTxWarp>
            <a:noAutofit/>
          </a:bodyPr>
          <a:lstStyle/>
          <a:p>
            <a:pPr marL="42863" indent="-42863" fontAlgn="base" latinLnBrk="0">
              <a:spcBef>
                <a:spcPct val="25000"/>
              </a:spcBef>
              <a:spcAft>
                <a:spcPct val="0"/>
              </a:spcAft>
              <a:buClr>
                <a:srgbClr val="718797"/>
              </a:buClr>
              <a:buSzPct val="80000"/>
            </a:pPr>
            <a:endParaRPr kumimoji="1" lang="ko-KR" altLang="en-US" sz="563">
              <a:solidFill>
                <a:prstClr val="black"/>
              </a:solidFill>
              <a:latin typeface="+mn-ea"/>
            </a:endParaRPr>
          </a:p>
        </p:txBody>
      </p: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44BF8FA3-4243-4474-B8E5-68532F9730BC}"/>
              </a:ext>
            </a:extLst>
          </p:cNvPr>
          <p:cNvGrpSpPr/>
          <p:nvPr/>
        </p:nvGrpSpPr>
        <p:grpSpPr>
          <a:xfrm>
            <a:off x="3130612" y="4113275"/>
            <a:ext cx="388720" cy="214250"/>
            <a:chOff x="4727047" y="5307508"/>
            <a:chExt cx="388720" cy="215444"/>
          </a:xfrm>
        </p:grpSpPr>
        <p:sp>
          <p:nvSpPr>
            <p:cNvPr id="108" name="타원 107">
              <a:extLst>
                <a:ext uri="{FF2B5EF4-FFF2-40B4-BE49-F238E27FC236}">
                  <a16:creationId xmlns:a16="http://schemas.microsoft.com/office/drawing/2014/main" id="{EC33F414-84BE-4B42-9286-4629AD4AF965}"/>
                </a:ext>
              </a:extLst>
            </p:cNvPr>
            <p:cNvSpPr/>
            <p:nvPr/>
          </p:nvSpPr>
          <p:spPr>
            <a:xfrm>
              <a:off x="4831407" y="5317535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glow rad="50800">
                <a:srgbClr val="FF0000">
                  <a:alpha val="30000"/>
                </a:srgbClr>
              </a:glo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000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9" name="TextBox 27">
              <a:extLst>
                <a:ext uri="{FF2B5EF4-FFF2-40B4-BE49-F238E27FC236}">
                  <a16:creationId xmlns:a16="http://schemas.microsoft.com/office/drawing/2014/main" id="{B6EF8068-3458-4AAA-B429-12DF59953E15}"/>
                </a:ext>
              </a:extLst>
            </p:cNvPr>
            <p:cNvSpPr txBox="1"/>
            <p:nvPr/>
          </p:nvSpPr>
          <p:spPr>
            <a:xfrm>
              <a:off x="4727047" y="5307508"/>
              <a:ext cx="38872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5</a:t>
              </a:r>
              <a:endParaRPr lang="ko-KR" altLang="en-US" sz="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10" name="그룹 109">
            <a:extLst>
              <a:ext uri="{FF2B5EF4-FFF2-40B4-BE49-F238E27FC236}">
                <a16:creationId xmlns:a16="http://schemas.microsoft.com/office/drawing/2014/main" id="{03C44137-54A0-403F-8393-79F4C5FBFC67}"/>
              </a:ext>
            </a:extLst>
          </p:cNvPr>
          <p:cNvGrpSpPr/>
          <p:nvPr/>
        </p:nvGrpSpPr>
        <p:grpSpPr>
          <a:xfrm>
            <a:off x="3886210" y="4147657"/>
            <a:ext cx="388720" cy="214250"/>
            <a:chOff x="4727047" y="5307508"/>
            <a:chExt cx="388720" cy="215444"/>
          </a:xfrm>
        </p:grpSpPr>
        <p:sp>
          <p:nvSpPr>
            <p:cNvPr id="111" name="타원 110">
              <a:extLst>
                <a:ext uri="{FF2B5EF4-FFF2-40B4-BE49-F238E27FC236}">
                  <a16:creationId xmlns:a16="http://schemas.microsoft.com/office/drawing/2014/main" id="{3A9C2743-8280-439E-A763-7F9DA6335E5A}"/>
                </a:ext>
              </a:extLst>
            </p:cNvPr>
            <p:cNvSpPr/>
            <p:nvPr/>
          </p:nvSpPr>
          <p:spPr>
            <a:xfrm>
              <a:off x="4831407" y="5317535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glow rad="50800">
                <a:srgbClr val="FF0000">
                  <a:alpha val="30000"/>
                </a:srgbClr>
              </a:glo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000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2" name="TextBox 27">
              <a:extLst>
                <a:ext uri="{FF2B5EF4-FFF2-40B4-BE49-F238E27FC236}">
                  <a16:creationId xmlns:a16="http://schemas.microsoft.com/office/drawing/2014/main" id="{897C83B1-5A31-44C5-A057-9D4D585C0FD4}"/>
                </a:ext>
              </a:extLst>
            </p:cNvPr>
            <p:cNvSpPr txBox="1"/>
            <p:nvPr/>
          </p:nvSpPr>
          <p:spPr>
            <a:xfrm>
              <a:off x="4727047" y="5307508"/>
              <a:ext cx="38872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6</a:t>
              </a:r>
              <a:endParaRPr lang="ko-KR" altLang="en-US" sz="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5567D3AC-1D94-4051-9273-13F4F0E32DD8}"/>
              </a:ext>
            </a:extLst>
          </p:cNvPr>
          <p:cNvGrpSpPr/>
          <p:nvPr/>
        </p:nvGrpSpPr>
        <p:grpSpPr>
          <a:xfrm>
            <a:off x="1480376" y="1907819"/>
            <a:ext cx="388720" cy="214250"/>
            <a:chOff x="4727047" y="5307508"/>
            <a:chExt cx="388720" cy="215444"/>
          </a:xfrm>
        </p:grpSpPr>
        <p:sp>
          <p:nvSpPr>
            <p:cNvPr id="119" name="타원 118">
              <a:extLst>
                <a:ext uri="{FF2B5EF4-FFF2-40B4-BE49-F238E27FC236}">
                  <a16:creationId xmlns:a16="http://schemas.microsoft.com/office/drawing/2014/main" id="{EA8C703D-F7FE-44B3-B82E-8F3969929395}"/>
                </a:ext>
              </a:extLst>
            </p:cNvPr>
            <p:cNvSpPr/>
            <p:nvPr/>
          </p:nvSpPr>
          <p:spPr>
            <a:xfrm>
              <a:off x="4831407" y="5317535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glow rad="50800">
                <a:srgbClr val="FF0000">
                  <a:alpha val="30000"/>
                </a:srgbClr>
              </a:glo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000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0" name="TextBox 27">
              <a:extLst>
                <a:ext uri="{FF2B5EF4-FFF2-40B4-BE49-F238E27FC236}">
                  <a16:creationId xmlns:a16="http://schemas.microsoft.com/office/drawing/2014/main" id="{36442449-956F-4859-8785-9F5550CBAA05}"/>
                </a:ext>
              </a:extLst>
            </p:cNvPr>
            <p:cNvSpPr txBox="1"/>
            <p:nvPr/>
          </p:nvSpPr>
          <p:spPr>
            <a:xfrm>
              <a:off x="4727047" y="5307508"/>
              <a:ext cx="38872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4</a:t>
              </a:r>
              <a:endParaRPr lang="ko-KR" altLang="en-US" sz="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59BD30E2-166F-4CB4-9F78-B27A888103CC}"/>
              </a:ext>
            </a:extLst>
          </p:cNvPr>
          <p:cNvSpPr/>
          <p:nvPr/>
        </p:nvSpPr>
        <p:spPr bwMode="auto">
          <a:xfrm>
            <a:off x="3706919" y="4136258"/>
            <a:ext cx="250493" cy="198011"/>
          </a:xfrm>
          <a:prstGeom prst="rect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2700" algn="ctr" rotWithShape="0">
                    <a:srgbClr val="9CA8B6"/>
                  </a:outerShdw>
                </a:effectLst>
              </a14:hiddenEffects>
            </a:ext>
          </a:extLst>
        </p:spPr>
        <p:txBody>
          <a:bodyPr vert="horz" wrap="none" lIns="51435" tIns="25718" rIns="51435" bIns="25718" numCol="1" rtlCol="0" anchor="t" anchorCtr="0" compatLnSpc="1">
            <a:prstTxWarp prst="textNoShape">
              <a:avLst/>
            </a:prstTxWarp>
            <a:noAutofit/>
          </a:bodyPr>
          <a:lstStyle/>
          <a:p>
            <a:pPr marL="42863" indent="-42863" fontAlgn="base" latinLnBrk="0">
              <a:spcBef>
                <a:spcPct val="25000"/>
              </a:spcBef>
              <a:spcAft>
                <a:spcPct val="0"/>
              </a:spcAft>
              <a:buClr>
                <a:srgbClr val="718797"/>
              </a:buClr>
              <a:buSzPct val="80000"/>
            </a:pPr>
            <a:endParaRPr kumimoji="1" lang="ko-KR" altLang="en-US" sz="563">
              <a:solidFill>
                <a:prstClr val="black"/>
              </a:solidFill>
              <a:latin typeface="+mn-ea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C76F57BA-6560-448E-A310-067263B3FD11}"/>
              </a:ext>
            </a:extLst>
          </p:cNvPr>
          <p:cNvSpPr/>
          <p:nvPr/>
        </p:nvSpPr>
        <p:spPr bwMode="auto">
          <a:xfrm>
            <a:off x="3648336" y="4915329"/>
            <a:ext cx="250493" cy="198011"/>
          </a:xfrm>
          <a:prstGeom prst="rect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2700" algn="ctr" rotWithShape="0">
                    <a:srgbClr val="9CA8B6"/>
                  </a:outerShdw>
                </a:effectLst>
              </a14:hiddenEffects>
            </a:ext>
          </a:extLst>
        </p:spPr>
        <p:txBody>
          <a:bodyPr vert="horz" wrap="none" lIns="51435" tIns="25718" rIns="51435" bIns="25718" numCol="1" rtlCol="0" anchor="t" anchorCtr="0" compatLnSpc="1">
            <a:prstTxWarp prst="textNoShape">
              <a:avLst/>
            </a:prstTxWarp>
            <a:noAutofit/>
          </a:bodyPr>
          <a:lstStyle/>
          <a:p>
            <a:pPr marL="42863" indent="-42863" fontAlgn="base" latinLnBrk="0">
              <a:spcBef>
                <a:spcPct val="25000"/>
              </a:spcBef>
              <a:spcAft>
                <a:spcPct val="0"/>
              </a:spcAft>
              <a:buClr>
                <a:srgbClr val="718797"/>
              </a:buClr>
              <a:buSzPct val="80000"/>
            </a:pPr>
            <a:endParaRPr kumimoji="1" lang="ko-KR" altLang="en-US" sz="563">
              <a:solidFill>
                <a:prstClr val="black"/>
              </a:solidFill>
              <a:latin typeface="+mn-ea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6828EAA2-C81D-4315-B29B-65F32F3F1FAF}"/>
              </a:ext>
            </a:extLst>
          </p:cNvPr>
          <p:cNvSpPr/>
          <p:nvPr/>
        </p:nvSpPr>
        <p:spPr bwMode="auto">
          <a:xfrm>
            <a:off x="3649638" y="1905556"/>
            <a:ext cx="250493" cy="198011"/>
          </a:xfrm>
          <a:prstGeom prst="rect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2700" algn="ctr" rotWithShape="0">
                    <a:srgbClr val="9CA8B6"/>
                  </a:outerShdw>
                </a:effectLst>
              </a14:hiddenEffects>
            </a:ext>
          </a:extLst>
        </p:spPr>
        <p:txBody>
          <a:bodyPr vert="horz" wrap="none" lIns="51435" tIns="25718" rIns="51435" bIns="25718" numCol="1" rtlCol="0" anchor="t" anchorCtr="0" compatLnSpc="1">
            <a:prstTxWarp prst="textNoShape">
              <a:avLst/>
            </a:prstTxWarp>
            <a:noAutofit/>
          </a:bodyPr>
          <a:lstStyle/>
          <a:p>
            <a:pPr marL="42863" indent="-42863" fontAlgn="base" latinLnBrk="0">
              <a:spcBef>
                <a:spcPct val="25000"/>
              </a:spcBef>
              <a:spcAft>
                <a:spcPct val="0"/>
              </a:spcAft>
              <a:buClr>
                <a:srgbClr val="718797"/>
              </a:buClr>
              <a:buSzPct val="80000"/>
            </a:pPr>
            <a:endParaRPr kumimoji="1" lang="ko-KR" altLang="en-US" sz="563">
              <a:solidFill>
                <a:prstClr val="black"/>
              </a:solidFill>
              <a:latin typeface="+mn-ea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B60DD939-A2FC-44D2-86CD-4349B8CF4640}"/>
              </a:ext>
            </a:extLst>
          </p:cNvPr>
          <p:cNvSpPr/>
          <p:nvPr/>
        </p:nvSpPr>
        <p:spPr bwMode="auto">
          <a:xfrm>
            <a:off x="3648336" y="1670946"/>
            <a:ext cx="250493" cy="198011"/>
          </a:xfrm>
          <a:prstGeom prst="rect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2700" algn="ctr" rotWithShape="0">
                    <a:srgbClr val="9CA8B6"/>
                  </a:outerShdw>
                </a:effectLst>
              </a14:hiddenEffects>
            </a:ext>
          </a:extLst>
        </p:spPr>
        <p:txBody>
          <a:bodyPr vert="horz" wrap="none" lIns="51435" tIns="25718" rIns="51435" bIns="25718" numCol="1" rtlCol="0" anchor="t" anchorCtr="0" compatLnSpc="1">
            <a:prstTxWarp prst="textNoShape">
              <a:avLst/>
            </a:prstTxWarp>
            <a:noAutofit/>
          </a:bodyPr>
          <a:lstStyle/>
          <a:p>
            <a:pPr marL="42863" indent="-42863" fontAlgn="base" latinLnBrk="0">
              <a:spcBef>
                <a:spcPct val="25000"/>
              </a:spcBef>
              <a:spcAft>
                <a:spcPct val="0"/>
              </a:spcAft>
              <a:buClr>
                <a:srgbClr val="718797"/>
              </a:buClr>
              <a:buSzPct val="80000"/>
            </a:pPr>
            <a:endParaRPr kumimoji="1" lang="ko-KR" altLang="en-US" sz="563">
              <a:solidFill>
                <a:prstClr val="black"/>
              </a:solidFill>
              <a:latin typeface="+mn-ea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F675475B-308D-497D-917D-A9135A7735AB}"/>
              </a:ext>
            </a:extLst>
          </p:cNvPr>
          <p:cNvSpPr/>
          <p:nvPr/>
        </p:nvSpPr>
        <p:spPr bwMode="auto">
          <a:xfrm>
            <a:off x="3648336" y="1424918"/>
            <a:ext cx="258345" cy="217718"/>
          </a:xfrm>
          <a:prstGeom prst="rect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2700" algn="ctr" rotWithShape="0">
                    <a:srgbClr val="9CA8B6"/>
                  </a:outerShdw>
                </a:effectLst>
              </a14:hiddenEffects>
            </a:ext>
          </a:extLst>
        </p:spPr>
        <p:txBody>
          <a:bodyPr vert="horz" wrap="none" lIns="51435" tIns="25718" rIns="51435" bIns="25718" numCol="1" rtlCol="0" anchor="t" anchorCtr="0" compatLnSpc="1">
            <a:prstTxWarp prst="textNoShape">
              <a:avLst/>
            </a:prstTxWarp>
            <a:noAutofit/>
          </a:bodyPr>
          <a:lstStyle/>
          <a:p>
            <a:pPr marL="42863" indent="-42863" fontAlgn="base" latinLnBrk="0">
              <a:spcBef>
                <a:spcPct val="25000"/>
              </a:spcBef>
              <a:spcAft>
                <a:spcPct val="0"/>
              </a:spcAft>
              <a:buClr>
                <a:srgbClr val="718797"/>
              </a:buClr>
              <a:buSzPct val="80000"/>
            </a:pPr>
            <a:endParaRPr kumimoji="1" lang="ko-KR" altLang="en-US" sz="563">
              <a:solidFill>
                <a:prstClr val="black"/>
              </a:solidFill>
              <a:latin typeface="+mn-ea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BFBFF746-0D45-4684-823C-71F6563A6810}"/>
              </a:ext>
            </a:extLst>
          </p:cNvPr>
          <p:cNvSpPr/>
          <p:nvPr/>
        </p:nvSpPr>
        <p:spPr bwMode="auto">
          <a:xfrm>
            <a:off x="1862778" y="1920565"/>
            <a:ext cx="188711" cy="183744"/>
          </a:xfrm>
          <a:prstGeom prst="rect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2700" algn="ctr" rotWithShape="0">
                    <a:srgbClr val="9CA8B6"/>
                  </a:outerShdw>
                </a:effectLst>
              </a14:hiddenEffects>
            </a:ext>
          </a:extLst>
        </p:spPr>
        <p:txBody>
          <a:bodyPr vert="horz" wrap="none" lIns="51435" tIns="25718" rIns="51435" bIns="25718" numCol="1" rtlCol="0" anchor="t" anchorCtr="0" compatLnSpc="1">
            <a:prstTxWarp prst="textNoShape">
              <a:avLst/>
            </a:prstTxWarp>
            <a:noAutofit/>
          </a:bodyPr>
          <a:lstStyle/>
          <a:p>
            <a:pPr marL="42863" indent="-42863" fontAlgn="base" latinLnBrk="0">
              <a:spcBef>
                <a:spcPct val="25000"/>
              </a:spcBef>
              <a:spcAft>
                <a:spcPct val="0"/>
              </a:spcAft>
              <a:buClr>
                <a:srgbClr val="718797"/>
              </a:buClr>
              <a:buSzPct val="80000"/>
            </a:pPr>
            <a:endParaRPr kumimoji="1" lang="ko-KR" altLang="en-US" sz="563">
              <a:solidFill>
                <a:prstClr val="black"/>
              </a:solidFill>
              <a:latin typeface="+mn-ea"/>
            </a:endParaRPr>
          </a:p>
        </p:txBody>
      </p:sp>
      <p:grpSp>
        <p:nvGrpSpPr>
          <p:cNvPr id="127" name="그룹 126">
            <a:extLst>
              <a:ext uri="{FF2B5EF4-FFF2-40B4-BE49-F238E27FC236}">
                <a16:creationId xmlns:a16="http://schemas.microsoft.com/office/drawing/2014/main" id="{8FC4A0F8-2465-4E67-8F5A-72C010804A8E}"/>
              </a:ext>
            </a:extLst>
          </p:cNvPr>
          <p:cNvGrpSpPr/>
          <p:nvPr/>
        </p:nvGrpSpPr>
        <p:grpSpPr>
          <a:xfrm>
            <a:off x="3835242" y="4921363"/>
            <a:ext cx="388720" cy="214250"/>
            <a:chOff x="4727047" y="5307508"/>
            <a:chExt cx="388720" cy="215444"/>
          </a:xfrm>
        </p:grpSpPr>
        <p:sp>
          <p:nvSpPr>
            <p:cNvPr id="128" name="타원 127">
              <a:extLst>
                <a:ext uri="{FF2B5EF4-FFF2-40B4-BE49-F238E27FC236}">
                  <a16:creationId xmlns:a16="http://schemas.microsoft.com/office/drawing/2014/main" id="{41DEFB0B-3FBE-4CE2-BA30-9B11D88A9F9C}"/>
                </a:ext>
              </a:extLst>
            </p:cNvPr>
            <p:cNvSpPr/>
            <p:nvPr/>
          </p:nvSpPr>
          <p:spPr>
            <a:xfrm>
              <a:off x="4831407" y="5317535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glow rad="50800">
                <a:srgbClr val="FF0000">
                  <a:alpha val="30000"/>
                </a:srgbClr>
              </a:glo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000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9" name="TextBox 27">
              <a:extLst>
                <a:ext uri="{FF2B5EF4-FFF2-40B4-BE49-F238E27FC236}">
                  <a16:creationId xmlns:a16="http://schemas.microsoft.com/office/drawing/2014/main" id="{CB35A497-5BBC-42A2-AAD2-E830DC8A8FBB}"/>
                </a:ext>
              </a:extLst>
            </p:cNvPr>
            <p:cNvSpPr txBox="1"/>
            <p:nvPr/>
          </p:nvSpPr>
          <p:spPr>
            <a:xfrm>
              <a:off x="4727047" y="5307508"/>
              <a:ext cx="38872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7</a:t>
              </a:r>
              <a:endParaRPr lang="ko-KR" altLang="en-US" sz="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AF0A2A4B-2B5D-4D9A-BC05-80F986B17CE8}"/>
              </a:ext>
            </a:extLst>
          </p:cNvPr>
          <p:cNvSpPr/>
          <p:nvPr/>
        </p:nvSpPr>
        <p:spPr>
          <a:xfrm>
            <a:off x="5978868" y="1529550"/>
            <a:ext cx="2365229" cy="4602803"/>
          </a:xfrm>
          <a:prstGeom prst="rect">
            <a:avLst/>
          </a:prstGeom>
          <a:solidFill>
            <a:srgbClr val="8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F43A5FBD-6465-40EF-B0B3-E88D91D09E5F}"/>
              </a:ext>
            </a:extLst>
          </p:cNvPr>
          <p:cNvSpPr/>
          <p:nvPr/>
        </p:nvSpPr>
        <p:spPr>
          <a:xfrm>
            <a:off x="6052555" y="1731532"/>
            <a:ext cx="2211060" cy="43001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210FCFEB-BDB3-448A-8B17-08FAB78E8079}"/>
              </a:ext>
            </a:extLst>
          </p:cNvPr>
          <p:cNvSpPr txBox="1"/>
          <p:nvPr/>
        </p:nvSpPr>
        <p:spPr>
          <a:xfrm flipH="1">
            <a:off x="5945058" y="1493487"/>
            <a:ext cx="16945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/>
              <a:t>프로젝트 박스</a:t>
            </a:r>
          </a:p>
        </p:txBody>
      </p:sp>
      <p:cxnSp>
        <p:nvCxnSpPr>
          <p:cNvPr id="105" name="직선 연결선 104">
            <a:extLst>
              <a:ext uri="{FF2B5EF4-FFF2-40B4-BE49-F238E27FC236}">
                <a16:creationId xmlns:a16="http://schemas.microsoft.com/office/drawing/2014/main" id="{27347F2C-7EDE-44DD-BA71-75A9061659A6}"/>
              </a:ext>
            </a:extLst>
          </p:cNvPr>
          <p:cNvCxnSpPr/>
          <p:nvPr/>
        </p:nvCxnSpPr>
        <p:spPr>
          <a:xfrm>
            <a:off x="6052555" y="1914299"/>
            <a:ext cx="22110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>
            <a:extLst>
              <a:ext uri="{FF2B5EF4-FFF2-40B4-BE49-F238E27FC236}">
                <a16:creationId xmlns:a16="http://schemas.microsoft.com/office/drawing/2014/main" id="{D48E67B7-2113-4E58-BF01-EC4DDAD5D40B}"/>
              </a:ext>
            </a:extLst>
          </p:cNvPr>
          <p:cNvSpPr txBox="1"/>
          <p:nvPr/>
        </p:nvSpPr>
        <p:spPr>
          <a:xfrm flipH="1">
            <a:off x="6047813" y="1703893"/>
            <a:ext cx="16945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 err="1"/>
              <a:t>공통상단영역</a:t>
            </a:r>
            <a:endParaRPr lang="ko-KR" altLang="en-US" sz="1050" b="1" dirty="0"/>
          </a:p>
        </p:txBody>
      </p:sp>
      <p:pic>
        <p:nvPicPr>
          <p:cNvPr id="114" name="Picture 8" descr="Minus, circle">
            <a:extLst>
              <a:ext uri="{FF2B5EF4-FFF2-40B4-BE49-F238E27FC236}">
                <a16:creationId xmlns:a16="http://schemas.microsoft.com/office/drawing/2014/main" id="{0D79ADBD-05DB-40E4-A0AE-89D1AF777F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4762" y="1731531"/>
            <a:ext cx="190329" cy="190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6" name="TextBox 115">
            <a:extLst>
              <a:ext uri="{FF2B5EF4-FFF2-40B4-BE49-F238E27FC236}">
                <a16:creationId xmlns:a16="http://schemas.microsoft.com/office/drawing/2014/main" id="{B1D0834E-65C6-4715-AC61-2FD57F4733F8}"/>
              </a:ext>
            </a:extLst>
          </p:cNvPr>
          <p:cNvSpPr txBox="1"/>
          <p:nvPr/>
        </p:nvSpPr>
        <p:spPr>
          <a:xfrm flipH="1">
            <a:off x="6064591" y="1921905"/>
            <a:ext cx="16945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/>
              <a:t>메뉴화면</a:t>
            </a:r>
          </a:p>
        </p:txBody>
      </p:sp>
      <p:pic>
        <p:nvPicPr>
          <p:cNvPr id="117" name="Picture 12" descr="Plus, circled">
            <a:extLst>
              <a:ext uri="{FF2B5EF4-FFF2-40B4-BE49-F238E27FC236}">
                <a16:creationId xmlns:a16="http://schemas.microsoft.com/office/drawing/2014/main" id="{3D2E250C-18D8-4B2C-9992-56379896F1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4762" y="1949498"/>
            <a:ext cx="190328" cy="190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8" name="TextBox 137">
            <a:extLst>
              <a:ext uri="{FF2B5EF4-FFF2-40B4-BE49-F238E27FC236}">
                <a16:creationId xmlns:a16="http://schemas.microsoft.com/office/drawing/2014/main" id="{5A94168E-72BE-470D-8389-6DA02C2C3435}"/>
              </a:ext>
            </a:extLst>
          </p:cNvPr>
          <p:cNvSpPr txBox="1"/>
          <p:nvPr/>
        </p:nvSpPr>
        <p:spPr>
          <a:xfrm flipH="1">
            <a:off x="6045762" y="2453948"/>
            <a:ext cx="16945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/>
              <a:t>기타화면</a:t>
            </a:r>
          </a:p>
        </p:txBody>
      </p:sp>
      <p:cxnSp>
        <p:nvCxnSpPr>
          <p:cNvPr id="139" name="직선 연결선 138">
            <a:extLst>
              <a:ext uri="{FF2B5EF4-FFF2-40B4-BE49-F238E27FC236}">
                <a16:creationId xmlns:a16="http://schemas.microsoft.com/office/drawing/2014/main" id="{EF11F166-487F-4B1E-BAAE-E988AA7B8ED7}"/>
              </a:ext>
            </a:extLst>
          </p:cNvPr>
          <p:cNvCxnSpPr/>
          <p:nvPr/>
        </p:nvCxnSpPr>
        <p:spPr>
          <a:xfrm>
            <a:off x="6033726" y="2686966"/>
            <a:ext cx="22110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0" name="Picture 12" descr="Plus, circled">
            <a:extLst>
              <a:ext uri="{FF2B5EF4-FFF2-40B4-BE49-F238E27FC236}">
                <a16:creationId xmlns:a16="http://schemas.microsoft.com/office/drawing/2014/main" id="{136710DC-480E-4BDF-A939-48284875C3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8490" y="2492060"/>
            <a:ext cx="190328" cy="190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1" name="Picture 2" descr="물음표 PNG PNG 이미지 | PNGWing">
            <a:extLst>
              <a:ext uri="{FF2B5EF4-FFF2-40B4-BE49-F238E27FC236}">
                <a16:creationId xmlns:a16="http://schemas.microsoft.com/office/drawing/2014/main" id="{1F2884E1-3285-4D95-BBA8-2ABD48D9C206}"/>
              </a:ext>
            </a:extLst>
          </p:cNvPr>
          <p:cNvPicPr>
            <a:picLocks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9697" y="2500449"/>
            <a:ext cx="159781" cy="168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4" name="직선 연결선 143">
            <a:extLst>
              <a:ext uri="{FF2B5EF4-FFF2-40B4-BE49-F238E27FC236}">
                <a16:creationId xmlns:a16="http://schemas.microsoft.com/office/drawing/2014/main" id="{883F4A3C-D1C1-40B1-AA98-C6114B655F23}"/>
              </a:ext>
            </a:extLst>
          </p:cNvPr>
          <p:cNvCxnSpPr/>
          <p:nvPr/>
        </p:nvCxnSpPr>
        <p:spPr>
          <a:xfrm>
            <a:off x="6037373" y="2963802"/>
            <a:ext cx="22110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TextBox 144">
            <a:extLst>
              <a:ext uri="{FF2B5EF4-FFF2-40B4-BE49-F238E27FC236}">
                <a16:creationId xmlns:a16="http://schemas.microsoft.com/office/drawing/2014/main" id="{D59C66C3-E5DB-45F3-A382-1418E77E3E4B}"/>
              </a:ext>
            </a:extLst>
          </p:cNvPr>
          <p:cNvSpPr txBox="1"/>
          <p:nvPr/>
        </p:nvSpPr>
        <p:spPr>
          <a:xfrm flipH="1">
            <a:off x="6045762" y="2714168"/>
            <a:ext cx="16945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/>
              <a:t>공통하단영역</a:t>
            </a:r>
          </a:p>
        </p:txBody>
      </p:sp>
      <p:pic>
        <p:nvPicPr>
          <p:cNvPr id="146" name="Picture 8" descr="Minus, circle">
            <a:extLst>
              <a:ext uri="{FF2B5EF4-FFF2-40B4-BE49-F238E27FC236}">
                <a16:creationId xmlns:a16="http://schemas.microsoft.com/office/drawing/2014/main" id="{F130A32E-B846-472F-A312-B7D46C3183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7867" y="2780105"/>
            <a:ext cx="190329" cy="190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0CD0546A-454C-4F2D-8D97-6AF45EC80AC6}"/>
              </a:ext>
            </a:extLst>
          </p:cNvPr>
          <p:cNvSpPr/>
          <p:nvPr/>
        </p:nvSpPr>
        <p:spPr>
          <a:xfrm>
            <a:off x="6052555" y="2172109"/>
            <a:ext cx="2211060" cy="204954"/>
          </a:xfrm>
          <a:prstGeom prst="rect">
            <a:avLst/>
          </a:prstGeom>
          <a:solidFill>
            <a:schemeClr val="accent1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7" name="직선 연결선 166">
            <a:extLst>
              <a:ext uri="{FF2B5EF4-FFF2-40B4-BE49-F238E27FC236}">
                <a16:creationId xmlns:a16="http://schemas.microsoft.com/office/drawing/2014/main" id="{576F87CA-0BF2-4C96-A5B3-D0B3EB28AAED}"/>
              </a:ext>
            </a:extLst>
          </p:cNvPr>
          <p:cNvCxnSpPr/>
          <p:nvPr/>
        </p:nvCxnSpPr>
        <p:spPr>
          <a:xfrm>
            <a:off x="6052555" y="2154923"/>
            <a:ext cx="22110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TextBox 167">
            <a:extLst>
              <a:ext uri="{FF2B5EF4-FFF2-40B4-BE49-F238E27FC236}">
                <a16:creationId xmlns:a16="http://schemas.microsoft.com/office/drawing/2014/main" id="{C6A0D49F-E9D7-454A-B377-0FA00A27F32A}"/>
              </a:ext>
            </a:extLst>
          </p:cNvPr>
          <p:cNvSpPr txBox="1"/>
          <p:nvPr/>
        </p:nvSpPr>
        <p:spPr>
          <a:xfrm flipH="1">
            <a:off x="6328241" y="2174071"/>
            <a:ext cx="169457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/>
              <a:t>새 메뉴</a:t>
            </a:r>
          </a:p>
        </p:txBody>
      </p:sp>
      <p:pic>
        <p:nvPicPr>
          <p:cNvPr id="171" name="Picture 16" descr="List, menu, multimedia, music, player, playlist">
            <a:extLst>
              <a:ext uri="{FF2B5EF4-FFF2-40B4-BE49-F238E27FC236}">
                <a16:creationId xmlns:a16="http://schemas.microsoft.com/office/drawing/2014/main" id="{366ED2FA-956F-4472-8182-DFC638F5AB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7382" y="2194564"/>
            <a:ext cx="145737" cy="145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2" name="Picture 6" descr="Assessment, premium, rating, star">
            <a:extLst>
              <a:ext uri="{FF2B5EF4-FFF2-40B4-BE49-F238E27FC236}">
                <a16:creationId xmlns:a16="http://schemas.microsoft.com/office/drawing/2014/main" id="{E64D15DB-C2F3-4E4C-A537-6A362DC1DA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5442" y="2206860"/>
            <a:ext cx="140103" cy="140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2" name="TextBox 201">
            <a:extLst>
              <a:ext uri="{FF2B5EF4-FFF2-40B4-BE49-F238E27FC236}">
                <a16:creationId xmlns:a16="http://schemas.microsoft.com/office/drawing/2014/main" id="{0FF200DA-AFB7-48C9-9615-612DEC7D434E}"/>
              </a:ext>
            </a:extLst>
          </p:cNvPr>
          <p:cNvSpPr txBox="1"/>
          <p:nvPr/>
        </p:nvSpPr>
        <p:spPr>
          <a:xfrm>
            <a:off x="6059317" y="2137810"/>
            <a:ext cx="2471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-</a:t>
            </a:r>
            <a:endParaRPr lang="ko-KR" altLang="en-US" sz="1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5F9C7F1-5BD3-42A5-AC2D-1FA323F43FED}"/>
              </a:ext>
            </a:extLst>
          </p:cNvPr>
          <p:cNvSpPr txBox="1"/>
          <p:nvPr/>
        </p:nvSpPr>
        <p:spPr>
          <a:xfrm>
            <a:off x="6328241" y="1220288"/>
            <a:ext cx="15888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[ </a:t>
            </a:r>
            <a:r>
              <a:rPr lang="ko-KR" altLang="en-US" sz="1200" b="1" dirty="0"/>
              <a:t>최초 생성시 화면 </a:t>
            </a:r>
            <a:r>
              <a:rPr lang="en-US" altLang="ko-KR" sz="1200" b="1" dirty="0"/>
              <a:t>]</a:t>
            </a:r>
            <a:endParaRPr lang="ko-KR" altLang="en-US" sz="1200" b="1" dirty="0"/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74902189-C4CB-42CD-8598-84377EFB6F38}"/>
              </a:ext>
            </a:extLst>
          </p:cNvPr>
          <p:cNvSpPr/>
          <p:nvPr/>
        </p:nvSpPr>
        <p:spPr>
          <a:xfrm>
            <a:off x="3915687" y="2294085"/>
            <a:ext cx="1221088" cy="1766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수정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CB668D32-9BA2-4E07-B93B-88CB7A3DBCB7}"/>
              </a:ext>
            </a:extLst>
          </p:cNvPr>
          <p:cNvSpPr/>
          <p:nvPr/>
        </p:nvSpPr>
        <p:spPr>
          <a:xfrm>
            <a:off x="3915687" y="2444568"/>
            <a:ext cx="1221088" cy="1766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chemeClr val="tx1"/>
                </a:solidFill>
              </a:rPr>
              <a:t>복사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B52BB254-2DF9-41B2-BCB1-160CEBC36108}"/>
              </a:ext>
            </a:extLst>
          </p:cNvPr>
          <p:cNvSpPr/>
          <p:nvPr/>
        </p:nvSpPr>
        <p:spPr>
          <a:xfrm>
            <a:off x="3915687" y="2595013"/>
            <a:ext cx="1221088" cy="1766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동일레벨 붙여넣기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EB30C249-8F64-48D9-BAC3-7B0025676307}"/>
              </a:ext>
            </a:extLst>
          </p:cNvPr>
          <p:cNvSpPr/>
          <p:nvPr/>
        </p:nvSpPr>
        <p:spPr>
          <a:xfrm>
            <a:off x="3915687" y="2745458"/>
            <a:ext cx="1221088" cy="1766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하위레벨 붙여넣기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DE6FB5BF-767E-4132-8813-B523E0F730A3}"/>
              </a:ext>
            </a:extLst>
          </p:cNvPr>
          <p:cNvSpPr/>
          <p:nvPr/>
        </p:nvSpPr>
        <p:spPr>
          <a:xfrm>
            <a:off x="3915687" y="2902493"/>
            <a:ext cx="1221088" cy="1766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화면으로 사용</a:t>
            </a: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57AB175F-1026-41EF-8AD2-4D211ABDE008}"/>
              </a:ext>
            </a:extLst>
          </p:cNvPr>
          <p:cNvSpPr/>
          <p:nvPr/>
        </p:nvSpPr>
        <p:spPr>
          <a:xfrm>
            <a:off x="3915687" y="3046703"/>
            <a:ext cx="1221088" cy="1766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폴더로 사용</a:t>
            </a: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271BC5DC-F207-499B-BC11-3B8F4BDFAA38}"/>
              </a:ext>
            </a:extLst>
          </p:cNvPr>
          <p:cNvSpPr/>
          <p:nvPr/>
        </p:nvSpPr>
        <p:spPr>
          <a:xfrm>
            <a:off x="3915687" y="3197567"/>
            <a:ext cx="1221088" cy="1766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소스보기</a:t>
            </a: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5A0BDFE6-56C3-424B-84DB-934A08CAC995}"/>
              </a:ext>
            </a:extLst>
          </p:cNvPr>
          <p:cNvSpPr/>
          <p:nvPr/>
        </p:nvSpPr>
        <p:spPr>
          <a:xfrm>
            <a:off x="3915687" y="3348389"/>
            <a:ext cx="1221088" cy="1766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</a:rPr>
              <a:t>HTML </a:t>
            </a:r>
            <a:r>
              <a:rPr lang="ko-KR" altLang="en-US" sz="900" dirty="0">
                <a:solidFill>
                  <a:schemeClr val="tx1"/>
                </a:solidFill>
              </a:rPr>
              <a:t>다운로드</a:t>
            </a: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82347951-94CC-445D-8DAA-2F9B30108341}"/>
              </a:ext>
            </a:extLst>
          </p:cNvPr>
          <p:cNvSpPr/>
          <p:nvPr/>
        </p:nvSpPr>
        <p:spPr>
          <a:xfrm>
            <a:off x="3915687" y="2143640"/>
            <a:ext cx="1221088" cy="1766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삭제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64327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roup 58">
            <a:extLst>
              <a:ext uri="{FF2B5EF4-FFF2-40B4-BE49-F238E27FC236}">
                <a16:creationId xmlns:a16="http://schemas.microsoft.com/office/drawing/2014/main" id="{FA59EE5E-E389-49A5-B320-1458BEF972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0305079"/>
              </p:ext>
            </p:extLst>
          </p:nvPr>
        </p:nvGraphicFramePr>
        <p:xfrm>
          <a:off x="1470245" y="1154098"/>
          <a:ext cx="9058673" cy="4846871"/>
        </p:xfrm>
        <a:graphic>
          <a:graphicData uri="http://schemas.openxmlformats.org/drawingml/2006/table">
            <a:tbl>
              <a:tblPr/>
              <a:tblGrid>
                <a:gridCol w="7684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724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763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5730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8411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97033"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문서 개정 </a:t>
                      </a:r>
                      <a:r>
                        <a:rPr kumimoji="1" lang="ko-KR" altLang="en-US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이력표</a:t>
                      </a:r>
                      <a:endParaRPr kumimoji="1" lang="ko-KR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0000" marR="90000" marT="46800" marB="4680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0837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문서명</a:t>
                      </a:r>
                      <a:endParaRPr kumimoji="1" lang="ko-KR" alt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0000" marR="90000" marT="46800" marB="4680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SCROBOT-RE-105 </a:t>
                      </a:r>
                      <a:r>
                        <a:rPr kumimoji="1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화면정의서</a:t>
                      </a:r>
                    </a:p>
                  </a:txBody>
                  <a:tcPr marL="90000" marR="90000" marT="46800" marB="4680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083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버전</a:t>
                      </a:r>
                    </a:p>
                  </a:txBody>
                  <a:tcPr marL="90000" marR="90000" marT="46800" marB="4680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날짜</a:t>
                      </a:r>
                    </a:p>
                  </a:txBody>
                  <a:tcPr marL="90000" marR="90000" marT="46800" marB="4680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내용</a:t>
                      </a:r>
                    </a:p>
                  </a:txBody>
                  <a:tcPr marL="90000" marR="90000" marT="46800" marB="4680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작성자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승인자</a:t>
                      </a:r>
                    </a:p>
                  </a:txBody>
                  <a:tcPr marL="90000" marR="90000" marT="46800" marB="4680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8695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0.1</a:t>
                      </a: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0.2</a:t>
                      </a: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0.3</a:t>
                      </a: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0.4</a:t>
                      </a: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</a:t>
                      </a:r>
                    </a:p>
                  </a:txBody>
                  <a:tcPr marL="90000" marR="90000" marT="46800" marB="46800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2021.05.04</a:t>
                      </a: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2021.05.10</a:t>
                      </a: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2021.06.15</a:t>
                      </a: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2021.06.22</a:t>
                      </a: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2021.07.06</a:t>
                      </a:r>
                    </a:p>
                  </a:txBody>
                  <a:tcPr marL="90000" marR="90000" marT="46800" marB="46800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최초 작성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 추가</a:t>
                      </a:r>
                      <a:endParaRPr kumimoji="1" lang="en-US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서비스 모드 선택 기능 추가</a:t>
                      </a:r>
                      <a:endParaRPr kumimoji="1" lang="en-US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설계 변경</a:t>
                      </a:r>
                      <a:r>
                        <a:rPr kumimoji="1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kumimoji="1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공통코드</a:t>
                      </a:r>
                      <a:r>
                        <a:rPr kumimoji="1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kumimoji="1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메시지 프로퍼티 추가</a:t>
                      </a:r>
                      <a:endParaRPr kumimoji="1" lang="en-US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공통코드 관리 변경</a:t>
                      </a:r>
                      <a:endParaRPr kumimoji="1" lang="en-US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0000" marR="90000" marT="46800" marB="46800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김지수</a:t>
                      </a:r>
                      <a:endParaRPr kumimoji="1" lang="en-US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김지수</a:t>
                      </a:r>
                      <a:endParaRPr kumimoji="1" lang="en-US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김지수</a:t>
                      </a:r>
                      <a:endParaRPr kumimoji="1" lang="en-US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김지수</a:t>
                      </a:r>
                      <a:endParaRPr kumimoji="1" lang="en-US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김지수</a:t>
                      </a: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endParaRPr kumimoji="1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0000" marR="90000" marT="46800" marB="46800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999050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Group 65">
            <a:extLst>
              <a:ext uri="{FF2B5EF4-FFF2-40B4-BE49-F238E27FC236}">
                <a16:creationId xmlns:a16="http://schemas.microsoft.com/office/drawing/2014/main" id="{3DCB108D-BAD3-4598-B5F1-E1D516E81E14}"/>
              </a:ext>
            </a:extLst>
          </p:cNvPr>
          <p:cNvGraphicFramePr>
            <a:graphicFrameLocks noGrp="1"/>
          </p:cNvGraphicFramePr>
          <p:nvPr/>
        </p:nvGraphicFramePr>
        <p:xfrm>
          <a:off x="9263917" y="914399"/>
          <a:ext cx="2766954" cy="5344358"/>
        </p:xfrm>
        <a:graphic>
          <a:graphicData uri="http://schemas.openxmlformats.org/drawingml/2006/table">
            <a:tbl>
              <a:tblPr/>
              <a:tblGrid>
                <a:gridCol w="3609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60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218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No</a:t>
                      </a:r>
                      <a:endParaRPr kumimoji="1" lang="ko-KR" altLang="en-US" sz="105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9050" marR="19050" marT="45709" marB="45709" anchor="ctr" horzOverflow="overflow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50" b="1" baseline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Description</a:t>
                      </a:r>
                      <a:endParaRPr kumimoji="1" lang="ko-KR" altLang="en-US" sz="105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9050" marR="19050" marT="45709" marB="45709" anchor="ctr" horzOverflow="overflow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762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①</a:t>
                      </a:r>
                    </a:p>
                  </a:txBody>
                  <a:tcPr marL="19050" marR="19050" marT="45709" marB="45709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MENU </a:t>
                      </a: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추가 아이콘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r>
                        <a:rPr lang="en-US" altLang="ko-KR" sz="800" dirty="0">
                          <a:latin typeface="+mn-ea"/>
                        </a:rPr>
                        <a:t>  : MENU </a:t>
                      </a:r>
                      <a:r>
                        <a:rPr lang="ko-KR" altLang="en-US" sz="800" dirty="0">
                          <a:latin typeface="+mn-ea"/>
                        </a:rPr>
                        <a:t>생성 드롭다운 메뉴 호출</a:t>
                      </a:r>
                      <a:endParaRPr lang="en-US" altLang="ko-KR" sz="800" dirty="0">
                        <a:latin typeface="+mn-ea"/>
                      </a:endParaRPr>
                    </a:p>
                  </a:txBody>
                  <a:tcPr marL="19050" marR="19050" marT="45709" marB="45709" horzOverflow="overflow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6950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②</a:t>
                      </a:r>
                    </a:p>
                  </a:txBody>
                  <a:tcPr marL="19050" marR="19050" marT="45709" marB="45709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8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새로 생성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r>
                        <a:rPr lang="en-US" altLang="ko-KR" sz="800" dirty="0">
                          <a:latin typeface="+mn-ea"/>
                          <a:ea typeface="+mn-ea"/>
                        </a:rPr>
                        <a:t>   :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화면을 새로 생성하는 옵션</a:t>
                      </a:r>
                      <a:endParaRPr lang="en-US" altLang="ko-KR" sz="800" dirty="0">
                        <a:latin typeface="+mn-ea"/>
                        <a:ea typeface="+mn-ea"/>
                      </a:endParaRPr>
                    </a:p>
                  </a:txBody>
                  <a:tcPr marL="19050" marR="19050" marT="45709" marB="45709" horzOverflow="overflow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6950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③</a:t>
                      </a:r>
                    </a:p>
                  </a:txBody>
                  <a:tcPr marL="19050" marR="19050" marT="45709" marB="45709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MENU</a:t>
                      </a: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명 입력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r>
                        <a:rPr lang="en-US" altLang="ko-KR" sz="800" dirty="0">
                          <a:latin typeface="+mn-ea"/>
                          <a:ea typeface="+mn-ea"/>
                        </a:rPr>
                        <a:t>   :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생성할 메뉴의 이름 입력</a:t>
                      </a:r>
                      <a:endParaRPr lang="en-US" altLang="ko-KR" sz="800" dirty="0">
                        <a:latin typeface="+mn-ea"/>
                        <a:ea typeface="+mn-ea"/>
                      </a:endParaRPr>
                    </a:p>
                  </a:txBody>
                  <a:tcPr marL="19050" marR="19050" marT="45709" marB="45709" horzOverflow="overflow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7651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④</a:t>
                      </a:r>
                    </a:p>
                  </a:txBody>
                  <a:tcPr marL="19050" marR="19050" marT="45709" marB="45709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기준 데이터 지정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r>
                        <a:rPr lang="en-US" altLang="ko-KR" sz="800" dirty="0">
                          <a:latin typeface="+mn-ea"/>
                          <a:ea typeface="+mn-ea"/>
                        </a:rPr>
                        <a:t>   :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해당 화면이 바라볼 기준 데이터 지정</a:t>
                      </a:r>
                      <a:endParaRPr lang="en-US" altLang="ko-KR" sz="800" dirty="0">
                        <a:latin typeface="+mn-ea"/>
                        <a:ea typeface="+mn-ea"/>
                      </a:endParaRPr>
                    </a:p>
                    <a:p>
                      <a:r>
                        <a:rPr lang="en-US" altLang="ko-KR" sz="800" dirty="0">
                          <a:latin typeface="+mn-ea"/>
                          <a:ea typeface="+mn-ea"/>
                        </a:rPr>
                        <a:t>   </a:t>
                      </a:r>
                    </a:p>
                  </a:txBody>
                  <a:tcPr marL="19050" marR="19050" marT="45709" marB="45709" horzOverflow="overflow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7255434"/>
                  </a:ext>
                </a:extLst>
              </a:tr>
              <a:tr h="86950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⑤</a:t>
                      </a:r>
                    </a:p>
                  </a:txBody>
                  <a:tcPr marL="19050" marR="19050" marT="45709" marB="45709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기준 데이터 안내문구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r>
                        <a:rPr lang="en-US" altLang="ko-KR" sz="800" dirty="0">
                          <a:latin typeface="+mn-ea"/>
                          <a:ea typeface="+mn-ea"/>
                        </a:rPr>
                        <a:t>    :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기준 데이터의 의미 파악을 위한 안내문구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표시</a:t>
                      </a:r>
                      <a:endParaRPr lang="en-US" altLang="ko-KR" sz="800" dirty="0">
                        <a:latin typeface="+mn-ea"/>
                        <a:ea typeface="+mn-ea"/>
                      </a:endParaRPr>
                    </a:p>
                    <a:p>
                      <a:endParaRPr lang="en-US" altLang="ko-KR" sz="800" dirty="0">
                        <a:latin typeface="+mn-ea"/>
                        <a:ea typeface="+mn-ea"/>
                      </a:endParaRPr>
                    </a:p>
                    <a:p>
                      <a:r>
                        <a:rPr lang="en-US" altLang="ko-KR" sz="800" dirty="0">
                          <a:latin typeface="+mn-ea"/>
                          <a:ea typeface="+mn-ea"/>
                        </a:rPr>
                        <a:t>   [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안내문구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]</a:t>
                      </a:r>
                    </a:p>
                    <a:p>
                      <a:r>
                        <a:rPr lang="en-US" altLang="ko-KR" sz="800" dirty="0">
                          <a:latin typeface="+mn-ea"/>
                          <a:ea typeface="+mn-ea"/>
                        </a:rPr>
                        <a:t>  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 기준 데이터가 동일한 화면들은 같은 화면을 </a:t>
                      </a:r>
                      <a:endParaRPr lang="en-US" altLang="ko-KR" sz="800" dirty="0">
                        <a:latin typeface="+mn-ea"/>
                        <a:ea typeface="+mn-ea"/>
                      </a:endParaRPr>
                    </a:p>
                    <a:p>
                      <a:r>
                        <a:rPr lang="en-US" altLang="ko-KR" sz="800" dirty="0">
                          <a:latin typeface="+mn-ea"/>
                          <a:ea typeface="+mn-ea"/>
                        </a:rPr>
                        <a:t>   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바라봅니다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 marL="19050" marR="19050" marT="45709" marB="45709" horzOverflow="overflow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66333066"/>
                  </a:ext>
                </a:extLst>
              </a:tr>
              <a:tr h="86950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⑥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9050" marR="19050" marT="45709" marB="45709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화면 구분 지정 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r>
                        <a:rPr lang="en-US" altLang="ko-KR" sz="800" dirty="0">
                          <a:latin typeface="+mn-ea"/>
                          <a:ea typeface="+mn-ea"/>
                        </a:rPr>
                        <a:t>    :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사용자가 작성할 화면의 구분을 지정</a:t>
                      </a:r>
                      <a:endParaRPr lang="en-US" altLang="ko-KR" sz="800" dirty="0">
                        <a:latin typeface="+mn-ea"/>
                        <a:ea typeface="+mn-ea"/>
                      </a:endParaRPr>
                    </a:p>
                  </a:txBody>
                  <a:tcPr marL="19050" marR="19050" marT="45709" marB="45709" horzOverflow="overflow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76215"/>
                  </a:ext>
                </a:extLst>
              </a:tr>
            </a:tbl>
          </a:graphicData>
        </a:graphic>
      </p:graphicFrame>
      <p:grpSp>
        <p:nvGrpSpPr>
          <p:cNvPr id="35" name="그룹 34">
            <a:extLst>
              <a:ext uri="{FF2B5EF4-FFF2-40B4-BE49-F238E27FC236}">
                <a16:creationId xmlns:a16="http://schemas.microsoft.com/office/drawing/2014/main" id="{EDADD03A-EA45-4C9F-9901-562409605447}"/>
              </a:ext>
            </a:extLst>
          </p:cNvPr>
          <p:cNvGrpSpPr/>
          <p:nvPr/>
        </p:nvGrpSpPr>
        <p:grpSpPr>
          <a:xfrm>
            <a:off x="425207" y="1500500"/>
            <a:ext cx="8574128" cy="4438498"/>
            <a:chOff x="416330" y="1660298"/>
            <a:chExt cx="8574128" cy="4438498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749DDB51-2AC8-4071-9BC2-B8C4F38E51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6330" y="1660298"/>
              <a:ext cx="8574128" cy="4438498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B01E44C7-2CA8-4370-9E6D-1F15AED790E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10697" y="1874937"/>
              <a:ext cx="7204129" cy="3643883"/>
            </a:xfrm>
            <a:prstGeom prst="rect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</p:pic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2FBDB2AE-87A9-4E84-BA3B-44E431C6C348}"/>
                </a:ext>
              </a:extLst>
            </p:cNvPr>
            <p:cNvCxnSpPr>
              <a:cxnSpLocks/>
            </p:cNvCxnSpPr>
            <p:nvPr/>
          </p:nvCxnSpPr>
          <p:spPr>
            <a:xfrm>
              <a:off x="1951520" y="2367792"/>
              <a:ext cx="0" cy="3168942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22A0A896-3A7D-4877-873E-CAC23A94781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19156" y="2348917"/>
              <a:ext cx="623973" cy="3168942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0614DA70-CCDB-4B92-AACD-5A95C9A8B66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10700" y="1874937"/>
              <a:ext cx="7204122" cy="452178"/>
            </a:xfrm>
            <a:prstGeom prst="rect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BD920AF-B767-4B1B-9322-AA0130B84893}"/>
                </a:ext>
              </a:extLst>
            </p:cNvPr>
            <p:cNvSpPr txBox="1"/>
            <p:nvPr/>
          </p:nvSpPr>
          <p:spPr>
            <a:xfrm>
              <a:off x="1280608" y="1846416"/>
              <a:ext cx="606256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Top Menu</a:t>
              </a:r>
              <a:endParaRPr lang="ko-KR" altLang="en-US" sz="7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B6FFF53-4D58-4C02-BD2C-088E952404E6}"/>
                </a:ext>
              </a:extLst>
            </p:cNvPr>
            <p:cNvSpPr txBox="1"/>
            <p:nvPr/>
          </p:nvSpPr>
          <p:spPr>
            <a:xfrm>
              <a:off x="1244306" y="2367792"/>
              <a:ext cx="599844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Left Menu</a:t>
              </a:r>
              <a:endParaRPr lang="ko-KR" altLang="en-US" sz="7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F167E6B5-E6E0-4475-9FBD-727F00AB05D2}"/>
                </a:ext>
              </a:extLst>
            </p:cNvPr>
            <p:cNvSpPr/>
            <p:nvPr/>
          </p:nvSpPr>
          <p:spPr>
            <a:xfrm>
              <a:off x="2301401" y="2101026"/>
              <a:ext cx="519607" cy="142613"/>
            </a:xfrm>
            <a:prstGeom prst="rect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chemeClr val="tx1"/>
                  </a:solidFill>
                </a:rPr>
                <a:t>상품관리</a:t>
              </a: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B2EBBFAF-2345-4D2B-84DD-26E24483D119}"/>
                </a:ext>
              </a:extLst>
            </p:cNvPr>
            <p:cNvSpPr/>
            <p:nvPr/>
          </p:nvSpPr>
          <p:spPr>
            <a:xfrm>
              <a:off x="3032053" y="2101025"/>
              <a:ext cx="519607" cy="142613"/>
            </a:xfrm>
            <a:prstGeom prst="rect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1:1 </a:t>
              </a:r>
              <a:r>
                <a:rPr lang="ko-KR" altLang="en-US" sz="600" dirty="0">
                  <a:solidFill>
                    <a:schemeClr val="tx1"/>
                  </a:solidFill>
                </a:rPr>
                <a:t>문의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05BCF28B-10AE-42B1-99BE-0395DF31059B}"/>
                </a:ext>
              </a:extLst>
            </p:cNvPr>
            <p:cNvSpPr/>
            <p:nvPr/>
          </p:nvSpPr>
          <p:spPr>
            <a:xfrm>
              <a:off x="3762705" y="2101024"/>
              <a:ext cx="581637" cy="142613"/>
            </a:xfrm>
            <a:prstGeom prst="rect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chemeClr val="tx1"/>
                  </a:solidFill>
                </a:rPr>
                <a:t>사이트소개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73EB69A-308C-423F-B117-7D19B1EBE044}"/>
                </a:ext>
              </a:extLst>
            </p:cNvPr>
            <p:cNvSpPr txBox="1"/>
            <p:nvPr/>
          </p:nvSpPr>
          <p:spPr>
            <a:xfrm>
              <a:off x="1425881" y="2661632"/>
              <a:ext cx="492443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600"/>
                <a:t>상품등록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7633012-9D38-4D22-ABD0-9FDA5C85CD84}"/>
                </a:ext>
              </a:extLst>
            </p:cNvPr>
            <p:cNvSpPr txBox="1"/>
            <p:nvPr/>
          </p:nvSpPr>
          <p:spPr>
            <a:xfrm>
              <a:off x="1418894" y="2913548"/>
              <a:ext cx="492443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600" dirty="0"/>
                <a:t>상품확인</a:t>
              </a:r>
              <a:endParaRPr lang="en-US" altLang="ko-KR" sz="600" dirty="0"/>
            </a:p>
          </p:txBody>
        </p:sp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38180C8D-9CB3-4D98-B5C1-7FC57DECDD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409" t="89585" r="11203" b="192"/>
            <a:stretch/>
          </p:blipFill>
          <p:spPr>
            <a:xfrm>
              <a:off x="2821008" y="5612235"/>
              <a:ext cx="4494192" cy="486561"/>
            </a:xfrm>
            <a:prstGeom prst="rect">
              <a:avLst/>
            </a:prstGeom>
          </p:spPr>
        </p:pic>
      </p:grp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CBAE51C0-8B7C-4F70-B662-FB3A2128C5DE}"/>
              </a:ext>
            </a:extLst>
          </p:cNvPr>
          <p:cNvSpPr/>
          <p:nvPr/>
        </p:nvSpPr>
        <p:spPr>
          <a:xfrm>
            <a:off x="680813" y="531611"/>
            <a:ext cx="39626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1"/>
            <a:r>
              <a:rPr lang="en-US" altLang="ko-KR" sz="1100" dirty="0">
                <a:latin typeface="+mn-ea"/>
              </a:rPr>
              <a:t>6-1</a:t>
            </a:r>
            <a:endParaRPr lang="ko-KR" altLang="en-US" sz="1100" dirty="0">
              <a:latin typeface="+mn-ea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3AB4274A-6264-4D5B-B5E1-603C94AB8756}"/>
              </a:ext>
            </a:extLst>
          </p:cNvPr>
          <p:cNvSpPr/>
          <p:nvPr/>
        </p:nvSpPr>
        <p:spPr>
          <a:xfrm>
            <a:off x="2474205" y="531611"/>
            <a:ext cx="1303562" cy="261610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r>
              <a:rPr lang="en-US" altLang="ko-KR" sz="1100" dirty="0">
                <a:solidFill>
                  <a:srgbClr val="000000"/>
                </a:solidFill>
                <a:ea typeface="맑은 고딕"/>
              </a:rPr>
              <a:t>V-RE-14, V-RE-15</a:t>
            </a: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EB917C22-F433-4EB4-87FE-63D239DDB292}"/>
              </a:ext>
            </a:extLst>
          </p:cNvPr>
          <p:cNvSpPr/>
          <p:nvPr/>
        </p:nvSpPr>
        <p:spPr>
          <a:xfrm>
            <a:off x="5735791" y="531611"/>
            <a:ext cx="113685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100" dirty="0">
                <a:solidFill>
                  <a:srgbClr val="000000"/>
                </a:solidFill>
                <a:latin typeface="맑은 고딕" panose="020B0503020000020004" pitchFamily="50" charset="-127"/>
              </a:rPr>
              <a:t>화면 생성</a:t>
            </a:r>
            <a:r>
              <a:rPr lang="en-US" altLang="ko-KR" sz="1100" dirty="0">
                <a:solidFill>
                  <a:srgbClr val="000000"/>
                </a:solidFill>
                <a:latin typeface="맑은 고딕" panose="020B0503020000020004" pitchFamily="50" charset="-127"/>
              </a:rPr>
              <a:t>/</a:t>
            </a:r>
            <a:r>
              <a:rPr lang="ko-KR" altLang="en-US" sz="1100" dirty="0">
                <a:solidFill>
                  <a:srgbClr val="000000"/>
                </a:solidFill>
                <a:latin typeface="맑은 고딕" panose="020B0503020000020004" pitchFamily="50" charset="-127"/>
              </a:rPr>
              <a:t>수정</a:t>
            </a:r>
            <a:endParaRPr lang="en-US" altLang="ko-KR" sz="1100" dirty="0">
              <a:latin typeface="+mn-ea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DDF27B9B-63DE-4BB9-ADB3-A4E2825C2B8E}"/>
              </a:ext>
            </a:extLst>
          </p:cNvPr>
          <p:cNvSpPr/>
          <p:nvPr/>
        </p:nvSpPr>
        <p:spPr>
          <a:xfrm>
            <a:off x="9517679" y="531611"/>
            <a:ext cx="168828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ctr"/>
            <a:r>
              <a:rPr lang="en-US" altLang="ko-KR" sz="1100" dirty="0">
                <a:solidFill>
                  <a:srgbClr val="000000"/>
                </a:solidFill>
                <a:latin typeface="맑은 고딕" panose="020B0503020000020004" pitchFamily="50" charset="-127"/>
              </a:rPr>
              <a:t>F-RE-01-13, F-RE-01-14</a:t>
            </a:r>
            <a:endParaRPr lang="en-US" altLang="ko-KR" sz="11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2" name="그림 61">
            <a:extLst>
              <a:ext uri="{FF2B5EF4-FFF2-40B4-BE49-F238E27FC236}">
                <a16:creationId xmlns:a16="http://schemas.microsoft.com/office/drawing/2014/main" id="{6F5A2CDE-DA66-4D71-BFF2-1E5B92EC9C7C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422695" y="1517169"/>
            <a:ext cx="8574128" cy="181725"/>
          </a:xfrm>
          <a:prstGeom prst="rect">
            <a:avLst/>
          </a:prstGeom>
        </p:spPr>
      </p:pic>
      <p:pic>
        <p:nvPicPr>
          <p:cNvPr id="63" name="그림 62">
            <a:extLst>
              <a:ext uri="{FF2B5EF4-FFF2-40B4-BE49-F238E27FC236}">
                <a16:creationId xmlns:a16="http://schemas.microsoft.com/office/drawing/2014/main" id="{7406D04F-DB47-4A49-8915-CE538887EE3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4374" y="1715139"/>
            <a:ext cx="895024" cy="4237873"/>
          </a:xfrm>
          <a:prstGeom prst="rect">
            <a:avLst/>
          </a:prstGeom>
        </p:spPr>
      </p:pic>
      <p:pic>
        <p:nvPicPr>
          <p:cNvPr id="2" name="그림 3">
            <a:extLst>
              <a:ext uri="{FF2B5EF4-FFF2-40B4-BE49-F238E27FC236}">
                <a16:creationId xmlns:a16="http://schemas.microsoft.com/office/drawing/2014/main" id="{D0D78BC8-2B59-4B3D-ACB8-449231CA201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62446" y="5452127"/>
            <a:ext cx="5303874" cy="490303"/>
          </a:xfrm>
          <a:prstGeom prst="rect">
            <a:avLst/>
          </a:prstGeom>
        </p:spPr>
      </p:pic>
      <p:sp>
        <p:nvSpPr>
          <p:cNvPr id="66" name="직사각형 65">
            <a:extLst>
              <a:ext uri="{FF2B5EF4-FFF2-40B4-BE49-F238E27FC236}">
                <a16:creationId xmlns:a16="http://schemas.microsoft.com/office/drawing/2014/main" id="{60E093C9-FDD1-4A04-B3A0-0BAEA86913D8}"/>
              </a:ext>
            </a:extLst>
          </p:cNvPr>
          <p:cNvSpPr/>
          <p:nvPr/>
        </p:nvSpPr>
        <p:spPr>
          <a:xfrm>
            <a:off x="1320043" y="1712237"/>
            <a:ext cx="7670432" cy="4231915"/>
          </a:xfrm>
          <a:prstGeom prst="rect">
            <a:avLst/>
          </a:prstGeom>
          <a:solidFill>
            <a:schemeClr val="tx1">
              <a:lumMod val="95000"/>
              <a:lumOff val="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5A7A813F-F25F-4EF3-984E-A43705280257}"/>
              </a:ext>
            </a:extLst>
          </p:cNvPr>
          <p:cNvSpPr/>
          <p:nvPr/>
        </p:nvSpPr>
        <p:spPr>
          <a:xfrm>
            <a:off x="3040930" y="2509969"/>
            <a:ext cx="3919926" cy="210884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029BFA01-76D6-4623-8B00-C3B32EBC0A7E}"/>
              </a:ext>
            </a:extLst>
          </p:cNvPr>
          <p:cNvSpPr/>
          <p:nvPr/>
        </p:nvSpPr>
        <p:spPr>
          <a:xfrm>
            <a:off x="3040264" y="2508640"/>
            <a:ext cx="3920591" cy="13699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메뉴화면 생성</a:t>
            </a: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65B397CC-7E35-4AC7-9E7F-147F68945BBB}"/>
              </a:ext>
            </a:extLst>
          </p:cNvPr>
          <p:cNvSpPr/>
          <p:nvPr/>
        </p:nvSpPr>
        <p:spPr>
          <a:xfrm>
            <a:off x="6773672" y="2461094"/>
            <a:ext cx="27764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latin typeface="+mn-ea"/>
              </a:rPr>
              <a:t>X</a:t>
            </a:r>
            <a:endParaRPr lang="ko-KR" altLang="en-US" sz="1200" dirty="0"/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18DAC01F-43AD-4EAA-A2FA-3C312E26D3AA}"/>
              </a:ext>
            </a:extLst>
          </p:cNvPr>
          <p:cNvSpPr/>
          <p:nvPr/>
        </p:nvSpPr>
        <p:spPr>
          <a:xfrm>
            <a:off x="1258861" y="2141564"/>
            <a:ext cx="594807" cy="14204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chemeClr val="tx1"/>
                </a:solidFill>
              </a:rPr>
              <a:t>새로 생성</a:t>
            </a:r>
            <a:endParaRPr lang="en-US" altLang="ko-KR" sz="400" dirty="0">
              <a:solidFill>
                <a:schemeClr val="tx1"/>
              </a:solidFill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20633315-7CDA-47A5-A577-46881027250D}"/>
              </a:ext>
            </a:extLst>
          </p:cNvPr>
          <p:cNvSpPr/>
          <p:nvPr/>
        </p:nvSpPr>
        <p:spPr>
          <a:xfrm>
            <a:off x="1258860" y="2283608"/>
            <a:ext cx="594807" cy="14204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chemeClr val="tx1"/>
                </a:solidFill>
              </a:rPr>
              <a:t>불러오기</a:t>
            </a:r>
          </a:p>
        </p:txBody>
      </p:sp>
      <p:grpSp>
        <p:nvGrpSpPr>
          <p:cNvPr id="133" name="그룹 132">
            <a:extLst>
              <a:ext uri="{FF2B5EF4-FFF2-40B4-BE49-F238E27FC236}">
                <a16:creationId xmlns:a16="http://schemas.microsoft.com/office/drawing/2014/main" id="{F595ADE9-5037-40C2-AF1B-10B4BC67FAB5}"/>
              </a:ext>
            </a:extLst>
          </p:cNvPr>
          <p:cNvGrpSpPr/>
          <p:nvPr/>
        </p:nvGrpSpPr>
        <p:grpSpPr>
          <a:xfrm>
            <a:off x="946877" y="2081761"/>
            <a:ext cx="388720" cy="214250"/>
            <a:chOff x="4727047" y="5307508"/>
            <a:chExt cx="388720" cy="215444"/>
          </a:xfrm>
        </p:grpSpPr>
        <p:sp>
          <p:nvSpPr>
            <p:cNvPr id="134" name="타원 133">
              <a:extLst>
                <a:ext uri="{FF2B5EF4-FFF2-40B4-BE49-F238E27FC236}">
                  <a16:creationId xmlns:a16="http://schemas.microsoft.com/office/drawing/2014/main" id="{CE73AD37-C62B-4EB6-BF73-8D931B9E4DB4}"/>
                </a:ext>
              </a:extLst>
            </p:cNvPr>
            <p:cNvSpPr/>
            <p:nvPr/>
          </p:nvSpPr>
          <p:spPr>
            <a:xfrm>
              <a:off x="4831407" y="5317535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glow rad="50800">
                <a:srgbClr val="FF0000">
                  <a:alpha val="30000"/>
                </a:srgbClr>
              </a:glo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000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5" name="TextBox 27">
              <a:extLst>
                <a:ext uri="{FF2B5EF4-FFF2-40B4-BE49-F238E27FC236}">
                  <a16:creationId xmlns:a16="http://schemas.microsoft.com/office/drawing/2014/main" id="{3F571E59-C713-4151-8CD8-7F7C26403697}"/>
                </a:ext>
              </a:extLst>
            </p:cNvPr>
            <p:cNvSpPr txBox="1"/>
            <p:nvPr/>
          </p:nvSpPr>
          <p:spPr>
            <a:xfrm>
              <a:off x="4727047" y="5307508"/>
              <a:ext cx="38872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</a:t>
              </a:r>
              <a:endParaRPr lang="ko-KR" altLang="en-US" sz="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758E8398-982C-4B3A-AA5B-3E9DF8E3318D}"/>
              </a:ext>
            </a:extLst>
          </p:cNvPr>
          <p:cNvSpPr/>
          <p:nvPr/>
        </p:nvSpPr>
        <p:spPr bwMode="auto">
          <a:xfrm>
            <a:off x="1200150" y="2130975"/>
            <a:ext cx="653517" cy="139759"/>
          </a:xfrm>
          <a:prstGeom prst="rect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2700" algn="ctr" rotWithShape="0">
                    <a:srgbClr val="9CA8B6"/>
                  </a:outerShdw>
                </a:effectLst>
              </a14:hiddenEffects>
            </a:ext>
          </a:extLst>
        </p:spPr>
        <p:txBody>
          <a:bodyPr vert="horz" wrap="none" lIns="51435" tIns="25718" rIns="51435" bIns="25718" numCol="1" rtlCol="0" anchor="t" anchorCtr="0" compatLnSpc="1">
            <a:prstTxWarp prst="textNoShape">
              <a:avLst/>
            </a:prstTxWarp>
            <a:noAutofit/>
          </a:bodyPr>
          <a:lstStyle/>
          <a:p>
            <a:pPr marL="42863" indent="-42863" fontAlgn="base" latinLnBrk="0">
              <a:spcBef>
                <a:spcPct val="25000"/>
              </a:spcBef>
              <a:spcAft>
                <a:spcPct val="0"/>
              </a:spcAft>
              <a:buClr>
                <a:srgbClr val="718797"/>
              </a:buClr>
              <a:buSzPct val="80000"/>
            </a:pPr>
            <a:endParaRPr kumimoji="1" lang="ko-KR" altLang="en-US" sz="563">
              <a:solidFill>
                <a:prstClr val="black"/>
              </a:solidFill>
              <a:latin typeface="+mn-ea"/>
            </a:endParaRPr>
          </a:p>
        </p:txBody>
      </p:sp>
      <p:grpSp>
        <p:nvGrpSpPr>
          <p:cNvPr id="141" name="그룹 140">
            <a:extLst>
              <a:ext uri="{FF2B5EF4-FFF2-40B4-BE49-F238E27FC236}">
                <a16:creationId xmlns:a16="http://schemas.microsoft.com/office/drawing/2014/main" id="{B8B3F2BA-92D8-4412-9004-72BDB67E81A6}"/>
              </a:ext>
            </a:extLst>
          </p:cNvPr>
          <p:cNvGrpSpPr/>
          <p:nvPr/>
        </p:nvGrpSpPr>
        <p:grpSpPr>
          <a:xfrm>
            <a:off x="1079090" y="1828268"/>
            <a:ext cx="388720" cy="214250"/>
            <a:chOff x="4727047" y="5307508"/>
            <a:chExt cx="388720" cy="215444"/>
          </a:xfrm>
        </p:grpSpPr>
        <p:sp>
          <p:nvSpPr>
            <p:cNvPr id="142" name="타원 141">
              <a:extLst>
                <a:ext uri="{FF2B5EF4-FFF2-40B4-BE49-F238E27FC236}">
                  <a16:creationId xmlns:a16="http://schemas.microsoft.com/office/drawing/2014/main" id="{64E479C6-A0BA-4942-9EF3-E3D76151D266}"/>
                </a:ext>
              </a:extLst>
            </p:cNvPr>
            <p:cNvSpPr/>
            <p:nvPr/>
          </p:nvSpPr>
          <p:spPr>
            <a:xfrm>
              <a:off x="4831407" y="5317535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glow rad="50800">
                <a:srgbClr val="FF0000">
                  <a:alpha val="30000"/>
                </a:srgbClr>
              </a:glo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000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3" name="TextBox 27">
              <a:extLst>
                <a:ext uri="{FF2B5EF4-FFF2-40B4-BE49-F238E27FC236}">
                  <a16:creationId xmlns:a16="http://schemas.microsoft.com/office/drawing/2014/main" id="{831F544D-475F-45F7-89FE-258E7E8EC1E6}"/>
                </a:ext>
              </a:extLst>
            </p:cNvPr>
            <p:cNvSpPr txBox="1"/>
            <p:nvPr/>
          </p:nvSpPr>
          <p:spPr>
            <a:xfrm>
              <a:off x="4727047" y="5307508"/>
              <a:ext cx="38872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  <a:endParaRPr lang="ko-KR" altLang="en-US" sz="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6A048922-EC1A-4EE1-A65F-D24565EE627C}"/>
              </a:ext>
            </a:extLst>
          </p:cNvPr>
          <p:cNvSpPr/>
          <p:nvPr/>
        </p:nvSpPr>
        <p:spPr bwMode="auto">
          <a:xfrm>
            <a:off x="1191272" y="1977868"/>
            <a:ext cx="163071" cy="163695"/>
          </a:xfrm>
          <a:prstGeom prst="rect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2700" algn="ctr" rotWithShape="0">
                    <a:srgbClr val="9CA8B6"/>
                  </a:outerShdw>
                </a:effectLst>
              </a14:hiddenEffects>
            </a:ext>
          </a:extLst>
        </p:spPr>
        <p:txBody>
          <a:bodyPr vert="horz" wrap="none" lIns="51435" tIns="25718" rIns="51435" bIns="25718" numCol="1" rtlCol="0" anchor="t" anchorCtr="0" compatLnSpc="1">
            <a:prstTxWarp prst="textNoShape">
              <a:avLst/>
            </a:prstTxWarp>
            <a:noAutofit/>
          </a:bodyPr>
          <a:lstStyle/>
          <a:p>
            <a:pPr marL="42863" indent="-42863" fontAlgn="base" latinLnBrk="0">
              <a:spcBef>
                <a:spcPct val="25000"/>
              </a:spcBef>
              <a:spcAft>
                <a:spcPct val="0"/>
              </a:spcAft>
              <a:buClr>
                <a:srgbClr val="718797"/>
              </a:buClr>
              <a:buSzPct val="80000"/>
            </a:pPr>
            <a:endParaRPr kumimoji="1" lang="ko-KR" altLang="en-US" sz="563">
              <a:solidFill>
                <a:prstClr val="black"/>
              </a:solidFill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6C7043A-A64D-40FE-855F-1FD7D222137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72632" y="3057651"/>
            <a:ext cx="3445072" cy="924255"/>
          </a:xfrm>
          <a:prstGeom prst="rect">
            <a:avLst/>
          </a:prstGeom>
        </p:spPr>
      </p:pic>
      <p:sp>
        <p:nvSpPr>
          <p:cNvPr id="146" name="Rectangle 118">
            <a:extLst>
              <a:ext uri="{FF2B5EF4-FFF2-40B4-BE49-F238E27FC236}">
                <a16:creationId xmlns:a16="http://schemas.microsoft.com/office/drawing/2014/main" id="{8DA8E027-6509-4609-B926-0C441CF3B5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67571" y="4236099"/>
            <a:ext cx="661987" cy="20161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algn="ctr">
            <a:solidFill>
              <a:srgbClr val="808080"/>
            </a:solidFill>
            <a:miter lim="800000"/>
            <a:headEnd/>
            <a:tailEnd/>
          </a:ln>
          <a:effectLst/>
        </p:spPr>
        <p:txBody>
          <a:bodyPr wrap="none" lIns="36000" tIns="36000" rIns="36000" bIns="3600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800" dirty="0">
                <a:solidFill>
                  <a:srgbClr val="000000"/>
                </a:solidFill>
                <a:ea typeface="바탕체" panose="02030609000101010101" pitchFamily="17" charset="-127"/>
              </a:rPr>
              <a:t>확인</a:t>
            </a:r>
          </a:p>
        </p:txBody>
      </p:sp>
      <p:sp>
        <p:nvSpPr>
          <p:cNvPr id="147" name="Rectangle 134">
            <a:extLst>
              <a:ext uri="{FF2B5EF4-FFF2-40B4-BE49-F238E27FC236}">
                <a16:creationId xmlns:a16="http://schemas.microsoft.com/office/drawing/2014/main" id="{E174B079-BB9B-4C99-844E-4F4C80EF26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55716" y="4236099"/>
            <a:ext cx="661988" cy="20161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algn="ctr">
            <a:solidFill>
              <a:srgbClr val="808080"/>
            </a:solidFill>
            <a:miter lim="800000"/>
            <a:headEnd/>
            <a:tailEnd/>
          </a:ln>
          <a:effectLst/>
        </p:spPr>
        <p:txBody>
          <a:bodyPr wrap="none" lIns="36000" tIns="36000" rIns="36000" bIns="3600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800" dirty="0">
                <a:solidFill>
                  <a:srgbClr val="000000"/>
                </a:solidFill>
                <a:ea typeface="바탕체" panose="02030609000101010101" pitchFamily="17" charset="-127"/>
              </a:rPr>
              <a:t>취소</a:t>
            </a:r>
          </a:p>
        </p:txBody>
      </p:sp>
      <p:sp>
        <p:nvSpPr>
          <p:cNvPr id="148" name="Text Box 77">
            <a:extLst>
              <a:ext uri="{FF2B5EF4-FFF2-40B4-BE49-F238E27FC236}">
                <a16:creationId xmlns:a16="http://schemas.microsoft.com/office/drawing/2014/main" id="{84709C59-85F8-4039-A436-7E969F1918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05447" y="2742201"/>
            <a:ext cx="1080120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171450" indent="-171450" fontAlgn="base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l"/>
            </a:pPr>
            <a:r>
              <a:rPr kumimoji="1" lang="ko-KR" altLang="en-US" sz="900" b="1" dirty="0">
                <a:solidFill>
                  <a:srgbClr val="000000"/>
                </a:solidFill>
                <a:ea typeface="바탕체" panose="02030609000101010101" pitchFamily="17" charset="-127"/>
              </a:rPr>
              <a:t>메뉴화면 생성</a:t>
            </a:r>
          </a:p>
        </p:txBody>
      </p:sp>
      <p:grpSp>
        <p:nvGrpSpPr>
          <p:cNvPr id="149" name="그룹 148">
            <a:extLst>
              <a:ext uri="{FF2B5EF4-FFF2-40B4-BE49-F238E27FC236}">
                <a16:creationId xmlns:a16="http://schemas.microsoft.com/office/drawing/2014/main" id="{29A95FC9-C451-420E-80E9-AFBD8CE8FD60}"/>
              </a:ext>
            </a:extLst>
          </p:cNvPr>
          <p:cNvGrpSpPr/>
          <p:nvPr/>
        </p:nvGrpSpPr>
        <p:grpSpPr>
          <a:xfrm>
            <a:off x="4159518" y="3060706"/>
            <a:ext cx="388720" cy="214250"/>
            <a:chOff x="4727047" y="5307508"/>
            <a:chExt cx="388720" cy="215444"/>
          </a:xfrm>
        </p:grpSpPr>
        <p:sp>
          <p:nvSpPr>
            <p:cNvPr id="150" name="타원 149">
              <a:extLst>
                <a:ext uri="{FF2B5EF4-FFF2-40B4-BE49-F238E27FC236}">
                  <a16:creationId xmlns:a16="http://schemas.microsoft.com/office/drawing/2014/main" id="{D3D9AD00-46CF-4A54-A7D1-1C7F14585408}"/>
                </a:ext>
              </a:extLst>
            </p:cNvPr>
            <p:cNvSpPr/>
            <p:nvPr/>
          </p:nvSpPr>
          <p:spPr>
            <a:xfrm>
              <a:off x="4831407" y="5317535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glow rad="50800">
                <a:srgbClr val="FF0000">
                  <a:alpha val="30000"/>
                </a:srgbClr>
              </a:glo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000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1" name="TextBox 27">
              <a:extLst>
                <a:ext uri="{FF2B5EF4-FFF2-40B4-BE49-F238E27FC236}">
                  <a16:creationId xmlns:a16="http://schemas.microsoft.com/office/drawing/2014/main" id="{D0390AEF-EDE5-4745-9E7A-9D1CCF0F9B3B}"/>
                </a:ext>
              </a:extLst>
            </p:cNvPr>
            <p:cNvSpPr txBox="1"/>
            <p:nvPr/>
          </p:nvSpPr>
          <p:spPr>
            <a:xfrm>
              <a:off x="4727047" y="5307508"/>
              <a:ext cx="38872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</a:t>
              </a:r>
              <a:endParaRPr lang="ko-KR" altLang="en-US" sz="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52" name="그룹 151">
            <a:extLst>
              <a:ext uri="{FF2B5EF4-FFF2-40B4-BE49-F238E27FC236}">
                <a16:creationId xmlns:a16="http://schemas.microsoft.com/office/drawing/2014/main" id="{EF6FA73F-2A2B-48E9-BA31-FAE4F5A8B32B}"/>
              </a:ext>
            </a:extLst>
          </p:cNvPr>
          <p:cNvGrpSpPr/>
          <p:nvPr/>
        </p:nvGrpSpPr>
        <p:grpSpPr>
          <a:xfrm>
            <a:off x="4155752" y="3320892"/>
            <a:ext cx="388720" cy="214250"/>
            <a:chOff x="4727047" y="5307508"/>
            <a:chExt cx="388720" cy="215444"/>
          </a:xfrm>
        </p:grpSpPr>
        <p:sp>
          <p:nvSpPr>
            <p:cNvPr id="153" name="타원 152">
              <a:extLst>
                <a:ext uri="{FF2B5EF4-FFF2-40B4-BE49-F238E27FC236}">
                  <a16:creationId xmlns:a16="http://schemas.microsoft.com/office/drawing/2014/main" id="{7DBAEB6D-0F55-424B-A8EE-0E32424A8E7A}"/>
                </a:ext>
              </a:extLst>
            </p:cNvPr>
            <p:cNvSpPr/>
            <p:nvPr/>
          </p:nvSpPr>
          <p:spPr>
            <a:xfrm>
              <a:off x="4831407" y="5317535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glow rad="50800">
                <a:srgbClr val="FF0000">
                  <a:alpha val="30000"/>
                </a:srgbClr>
              </a:glo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000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4" name="TextBox 27">
              <a:extLst>
                <a:ext uri="{FF2B5EF4-FFF2-40B4-BE49-F238E27FC236}">
                  <a16:creationId xmlns:a16="http://schemas.microsoft.com/office/drawing/2014/main" id="{B8FDDD9C-FF38-4687-8123-47B9FBEC41C9}"/>
                </a:ext>
              </a:extLst>
            </p:cNvPr>
            <p:cNvSpPr txBox="1"/>
            <p:nvPr/>
          </p:nvSpPr>
          <p:spPr>
            <a:xfrm>
              <a:off x="4727047" y="5307508"/>
              <a:ext cx="38872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4</a:t>
              </a:r>
              <a:endParaRPr lang="ko-KR" altLang="en-US" sz="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55" name="그룹 154">
            <a:extLst>
              <a:ext uri="{FF2B5EF4-FFF2-40B4-BE49-F238E27FC236}">
                <a16:creationId xmlns:a16="http://schemas.microsoft.com/office/drawing/2014/main" id="{0FB8520B-4483-4171-92A4-DD862A0CBB47}"/>
              </a:ext>
            </a:extLst>
          </p:cNvPr>
          <p:cNvGrpSpPr/>
          <p:nvPr/>
        </p:nvGrpSpPr>
        <p:grpSpPr>
          <a:xfrm>
            <a:off x="4156497" y="3553629"/>
            <a:ext cx="388720" cy="214250"/>
            <a:chOff x="4727047" y="5307508"/>
            <a:chExt cx="388720" cy="215444"/>
          </a:xfrm>
        </p:grpSpPr>
        <p:sp>
          <p:nvSpPr>
            <p:cNvPr id="156" name="타원 155">
              <a:extLst>
                <a:ext uri="{FF2B5EF4-FFF2-40B4-BE49-F238E27FC236}">
                  <a16:creationId xmlns:a16="http://schemas.microsoft.com/office/drawing/2014/main" id="{5E05085C-75C3-4A6C-931A-86ECDCB0866C}"/>
                </a:ext>
              </a:extLst>
            </p:cNvPr>
            <p:cNvSpPr/>
            <p:nvPr/>
          </p:nvSpPr>
          <p:spPr>
            <a:xfrm>
              <a:off x="4831407" y="5317535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glow rad="50800">
                <a:srgbClr val="FF0000">
                  <a:alpha val="30000"/>
                </a:srgbClr>
              </a:glo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000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7" name="TextBox 27">
              <a:extLst>
                <a:ext uri="{FF2B5EF4-FFF2-40B4-BE49-F238E27FC236}">
                  <a16:creationId xmlns:a16="http://schemas.microsoft.com/office/drawing/2014/main" id="{B6CC129A-A867-4E61-8C11-6C8EEF55374D}"/>
                </a:ext>
              </a:extLst>
            </p:cNvPr>
            <p:cNvSpPr txBox="1"/>
            <p:nvPr/>
          </p:nvSpPr>
          <p:spPr>
            <a:xfrm>
              <a:off x="4727047" y="5307508"/>
              <a:ext cx="38872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5</a:t>
              </a:r>
              <a:endParaRPr lang="ko-KR" altLang="en-US" sz="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61" name="그룹 160">
            <a:extLst>
              <a:ext uri="{FF2B5EF4-FFF2-40B4-BE49-F238E27FC236}">
                <a16:creationId xmlns:a16="http://schemas.microsoft.com/office/drawing/2014/main" id="{50FE8760-E85F-48B2-B5C4-B49F0B77A8EA}"/>
              </a:ext>
            </a:extLst>
          </p:cNvPr>
          <p:cNvGrpSpPr/>
          <p:nvPr/>
        </p:nvGrpSpPr>
        <p:grpSpPr>
          <a:xfrm>
            <a:off x="4149184" y="3804340"/>
            <a:ext cx="388720" cy="214250"/>
            <a:chOff x="4727047" y="5307508"/>
            <a:chExt cx="388720" cy="215444"/>
          </a:xfrm>
        </p:grpSpPr>
        <p:sp>
          <p:nvSpPr>
            <p:cNvPr id="162" name="타원 161">
              <a:extLst>
                <a:ext uri="{FF2B5EF4-FFF2-40B4-BE49-F238E27FC236}">
                  <a16:creationId xmlns:a16="http://schemas.microsoft.com/office/drawing/2014/main" id="{45A8A47B-C16D-44D2-82E9-DB10790D43BB}"/>
                </a:ext>
              </a:extLst>
            </p:cNvPr>
            <p:cNvSpPr/>
            <p:nvPr/>
          </p:nvSpPr>
          <p:spPr>
            <a:xfrm>
              <a:off x="4831407" y="5317535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glow rad="50800">
                <a:srgbClr val="FF0000">
                  <a:alpha val="30000"/>
                </a:srgbClr>
              </a:glo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000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3" name="TextBox 27">
              <a:extLst>
                <a:ext uri="{FF2B5EF4-FFF2-40B4-BE49-F238E27FC236}">
                  <a16:creationId xmlns:a16="http://schemas.microsoft.com/office/drawing/2014/main" id="{E03D2CF1-2555-4842-8A76-8F59BD8933BD}"/>
                </a:ext>
              </a:extLst>
            </p:cNvPr>
            <p:cNvSpPr txBox="1"/>
            <p:nvPr/>
          </p:nvSpPr>
          <p:spPr>
            <a:xfrm>
              <a:off x="4727047" y="5307508"/>
              <a:ext cx="38872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6</a:t>
              </a:r>
              <a:endParaRPr lang="ko-KR" altLang="en-US" sz="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B86AE8E1-2870-4180-963E-11277DABD63D}"/>
              </a:ext>
            </a:extLst>
          </p:cNvPr>
          <p:cNvSpPr/>
          <p:nvPr/>
        </p:nvSpPr>
        <p:spPr bwMode="auto">
          <a:xfrm>
            <a:off x="4454794" y="3070364"/>
            <a:ext cx="1099408" cy="229072"/>
          </a:xfrm>
          <a:prstGeom prst="rect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2700" algn="ctr" rotWithShape="0">
                    <a:srgbClr val="9CA8B6"/>
                  </a:outerShdw>
                </a:effectLst>
              </a14:hiddenEffects>
            </a:ext>
          </a:extLst>
        </p:spPr>
        <p:txBody>
          <a:bodyPr vert="horz" wrap="none" lIns="51435" tIns="25718" rIns="51435" bIns="25718" numCol="1" rtlCol="0" anchor="t" anchorCtr="0" compatLnSpc="1">
            <a:prstTxWarp prst="textNoShape">
              <a:avLst/>
            </a:prstTxWarp>
            <a:noAutofit/>
          </a:bodyPr>
          <a:lstStyle/>
          <a:p>
            <a:pPr marL="42863" indent="-42863" fontAlgn="base" latinLnBrk="0">
              <a:spcBef>
                <a:spcPct val="25000"/>
              </a:spcBef>
              <a:spcAft>
                <a:spcPct val="0"/>
              </a:spcAft>
              <a:buClr>
                <a:srgbClr val="718797"/>
              </a:buClr>
              <a:buSzPct val="80000"/>
            </a:pPr>
            <a:endParaRPr kumimoji="1" lang="ko-KR" altLang="en-US" sz="563">
              <a:solidFill>
                <a:prstClr val="black"/>
              </a:solidFill>
              <a:latin typeface="+mn-ea"/>
            </a:endParaRP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D09BD1A1-6036-489F-8B2D-7F8ED3A65DD2}"/>
              </a:ext>
            </a:extLst>
          </p:cNvPr>
          <p:cNvSpPr/>
          <p:nvPr/>
        </p:nvSpPr>
        <p:spPr bwMode="auto">
          <a:xfrm>
            <a:off x="4461810" y="3324458"/>
            <a:ext cx="2255894" cy="229072"/>
          </a:xfrm>
          <a:prstGeom prst="rect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2700" algn="ctr" rotWithShape="0">
                    <a:srgbClr val="9CA8B6"/>
                  </a:outerShdw>
                </a:effectLst>
              </a14:hiddenEffects>
            </a:ext>
          </a:extLst>
        </p:spPr>
        <p:txBody>
          <a:bodyPr vert="horz" wrap="none" lIns="51435" tIns="25718" rIns="51435" bIns="25718" numCol="1" rtlCol="0" anchor="t" anchorCtr="0" compatLnSpc="1">
            <a:prstTxWarp prst="textNoShape">
              <a:avLst/>
            </a:prstTxWarp>
            <a:noAutofit/>
          </a:bodyPr>
          <a:lstStyle/>
          <a:p>
            <a:pPr marL="42863" indent="-42863" fontAlgn="base" latinLnBrk="0">
              <a:spcBef>
                <a:spcPct val="25000"/>
              </a:spcBef>
              <a:spcAft>
                <a:spcPct val="0"/>
              </a:spcAft>
              <a:buClr>
                <a:srgbClr val="718797"/>
              </a:buClr>
              <a:buSzPct val="80000"/>
            </a:pPr>
            <a:endParaRPr kumimoji="1" lang="ko-KR" altLang="en-US" sz="563">
              <a:solidFill>
                <a:prstClr val="black"/>
              </a:solidFill>
              <a:latin typeface="+mn-ea"/>
            </a:endParaRP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6CB8EB6A-40A9-4E04-AE36-184C1643CC28}"/>
              </a:ext>
            </a:extLst>
          </p:cNvPr>
          <p:cNvSpPr/>
          <p:nvPr/>
        </p:nvSpPr>
        <p:spPr bwMode="auto">
          <a:xfrm>
            <a:off x="4461810" y="3556598"/>
            <a:ext cx="2255894" cy="164504"/>
          </a:xfrm>
          <a:prstGeom prst="rect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2700" algn="ctr" rotWithShape="0">
                    <a:srgbClr val="9CA8B6"/>
                  </a:outerShdw>
                </a:effectLst>
              </a14:hiddenEffects>
            </a:ext>
          </a:extLst>
        </p:spPr>
        <p:txBody>
          <a:bodyPr vert="horz" wrap="none" lIns="51435" tIns="25718" rIns="51435" bIns="25718" numCol="1" rtlCol="0" anchor="t" anchorCtr="0" compatLnSpc="1">
            <a:prstTxWarp prst="textNoShape">
              <a:avLst/>
            </a:prstTxWarp>
            <a:noAutofit/>
          </a:bodyPr>
          <a:lstStyle/>
          <a:p>
            <a:pPr marL="42863" indent="-42863" fontAlgn="base" latinLnBrk="0">
              <a:spcBef>
                <a:spcPct val="25000"/>
              </a:spcBef>
              <a:spcAft>
                <a:spcPct val="0"/>
              </a:spcAft>
              <a:buClr>
                <a:srgbClr val="718797"/>
              </a:buClr>
              <a:buSzPct val="80000"/>
            </a:pPr>
            <a:endParaRPr kumimoji="1" lang="ko-KR" altLang="en-US" sz="563">
              <a:solidFill>
                <a:prstClr val="black"/>
              </a:solidFill>
              <a:latin typeface="+mn-ea"/>
            </a:endParaRP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02BAC64D-3BC6-4BAD-9C54-B4E09EA961B8}"/>
              </a:ext>
            </a:extLst>
          </p:cNvPr>
          <p:cNvSpPr/>
          <p:nvPr/>
        </p:nvSpPr>
        <p:spPr bwMode="auto">
          <a:xfrm>
            <a:off x="4461810" y="3755965"/>
            <a:ext cx="2255894" cy="229072"/>
          </a:xfrm>
          <a:prstGeom prst="rect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2700" algn="ctr" rotWithShape="0">
                    <a:srgbClr val="9CA8B6"/>
                  </a:outerShdw>
                </a:effectLst>
              </a14:hiddenEffects>
            </a:ext>
          </a:extLst>
        </p:spPr>
        <p:txBody>
          <a:bodyPr vert="horz" wrap="none" lIns="51435" tIns="25718" rIns="51435" bIns="25718" numCol="1" rtlCol="0" anchor="t" anchorCtr="0" compatLnSpc="1">
            <a:prstTxWarp prst="textNoShape">
              <a:avLst/>
            </a:prstTxWarp>
            <a:noAutofit/>
          </a:bodyPr>
          <a:lstStyle/>
          <a:p>
            <a:pPr marL="42863" indent="-42863" fontAlgn="base" latinLnBrk="0">
              <a:spcBef>
                <a:spcPct val="25000"/>
              </a:spcBef>
              <a:spcAft>
                <a:spcPct val="0"/>
              </a:spcAft>
              <a:buClr>
                <a:srgbClr val="718797"/>
              </a:buClr>
              <a:buSzPct val="80000"/>
            </a:pPr>
            <a:endParaRPr kumimoji="1" lang="ko-KR" altLang="en-US" sz="563">
              <a:solidFill>
                <a:prstClr val="black"/>
              </a:solidFill>
              <a:latin typeface="+mn-ea"/>
            </a:endParaRPr>
          </a:p>
        </p:txBody>
      </p:sp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id="{A8621DF7-DCE8-47FC-835A-9A13E05D286F}"/>
              </a:ext>
            </a:extLst>
          </p:cNvPr>
          <p:cNvCxnSpPr>
            <a:stCxn id="136" idx="3"/>
            <a:endCxn id="67" idx="1"/>
          </p:cNvCxnSpPr>
          <p:nvPr/>
        </p:nvCxnSpPr>
        <p:spPr>
          <a:xfrm>
            <a:off x="1853667" y="2200855"/>
            <a:ext cx="1187263" cy="1363536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그림 58">
            <a:extLst>
              <a:ext uri="{FF2B5EF4-FFF2-40B4-BE49-F238E27FC236}">
                <a16:creationId xmlns:a16="http://schemas.microsoft.com/office/drawing/2014/main" id="{5C4AB566-BDBF-4C3F-8EA0-2D5B55DBBBE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82856" y="3110020"/>
            <a:ext cx="402232" cy="147486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7BEE5B5B-0B44-456D-A74B-42B011839F28}"/>
              </a:ext>
            </a:extLst>
          </p:cNvPr>
          <p:cNvSpPr txBox="1"/>
          <p:nvPr/>
        </p:nvSpPr>
        <p:spPr>
          <a:xfrm>
            <a:off x="3231492" y="3091430"/>
            <a:ext cx="524503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 err="1"/>
              <a:t>화면명</a:t>
            </a:r>
            <a:r>
              <a:rPr lang="ko-KR" altLang="en-US" sz="700" dirty="0"/>
              <a:t> </a:t>
            </a:r>
            <a:r>
              <a:rPr lang="en-US" altLang="ko-KR" sz="700" dirty="0"/>
              <a:t>*</a:t>
            </a:r>
            <a:endParaRPr lang="ko-KR" altLang="en-US" sz="700" dirty="0"/>
          </a:p>
        </p:txBody>
      </p:sp>
    </p:spTree>
    <p:extLst>
      <p:ext uri="{BB962C8B-B14F-4D97-AF65-F5344CB8AC3E}">
        <p14:creationId xmlns:p14="http://schemas.microsoft.com/office/powerpoint/2010/main" val="22002560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Group 65">
            <a:extLst>
              <a:ext uri="{FF2B5EF4-FFF2-40B4-BE49-F238E27FC236}">
                <a16:creationId xmlns:a16="http://schemas.microsoft.com/office/drawing/2014/main" id="{3DCB108D-BAD3-4598-B5F1-E1D516E81E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7037828"/>
              </p:ext>
            </p:extLst>
          </p:nvPr>
        </p:nvGraphicFramePr>
        <p:xfrm>
          <a:off x="9263917" y="914398"/>
          <a:ext cx="2766954" cy="1623267"/>
        </p:xfrm>
        <a:graphic>
          <a:graphicData uri="http://schemas.openxmlformats.org/drawingml/2006/table">
            <a:tbl>
              <a:tblPr/>
              <a:tblGrid>
                <a:gridCol w="3609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60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521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No</a:t>
                      </a:r>
                      <a:endParaRPr kumimoji="1" lang="ko-KR" altLang="en-US" sz="105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9050" marR="19050" marT="45709" marB="45709" anchor="ctr" horzOverflow="overflow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50" b="1" baseline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Description</a:t>
                      </a:r>
                      <a:endParaRPr kumimoji="1" lang="ko-KR" altLang="en-US" sz="105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9050" marR="19050" marT="45709" marB="45709" anchor="ctr" horzOverflow="overflow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4805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①</a:t>
                      </a:r>
                    </a:p>
                  </a:txBody>
                  <a:tcPr marL="19050" marR="19050" marT="45709" marB="45709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800" dirty="0">
                          <a:latin typeface="+mn-ea"/>
                        </a:rPr>
                        <a:t> </a:t>
                      </a: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기준 데이터 지정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r>
                        <a:rPr lang="en-US" altLang="ko-KR" sz="800" dirty="0">
                          <a:latin typeface="+mn-ea"/>
                        </a:rPr>
                        <a:t>   : </a:t>
                      </a:r>
                      <a:r>
                        <a:rPr lang="ko-KR" altLang="en-US" sz="800" dirty="0">
                          <a:latin typeface="+mn-ea"/>
                        </a:rPr>
                        <a:t>기본적으로 입력란은</a:t>
                      </a:r>
                      <a:r>
                        <a:rPr lang="en-US" altLang="ko-KR" sz="800" dirty="0">
                          <a:latin typeface="+mn-ea"/>
                        </a:rPr>
                        <a:t> </a:t>
                      </a:r>
                      <a:r>
                        <a:rPr lang="ko-KR" altLang="en-US" sz="800" dirty="0">
                          <a:latin typeface="+mn-ea"/>
                        </a:rPr>
                        <a:t>비활성화 상태이며</a:t>
                      </a:r>
                      <a:r>
                        <a:rPr lang="en-US" altLang="ko-KR" sz="800" dirty="0">
                          <a:latin typeface="+mn-ea"/>
                        </a:rPr>
                        <a:t>,</a:t>
                      </a:r>
                    </a:p>
                    <a:p>
                      <a:r>
                        <a:rPr lang="en-US" altLang="ko-KR" sz="800" dirty="0">
                          <a:latin typeface="+mn-ea"/>
                        </a:rPr>
                        <a:t>   select box</a:t>
                      </a:r>
                      <a:r>
                        <a:rPr lang="ko-KR" altLang="en-US" sz="800" dirty="0">
                          <a:latin typeface="+mn-ea"/>
                        </a:rPr>
                        <a:t>의 새 기준 데이터를 선택하면</a:t>
                      </a:r>
                      <a:endParaRPr lang="en-US" altLang="ko-KR" sz="800" dirty="0">
                        <a:latin typeface="+mn-ea"/>
                      </a:endParaRPr>
                    </a:p>
                    <a:p>
                      <a:r>
                        <a:rPr lang="en-US" altLang="ko-KR" sz="800" dirty="0">
                          <a:latin typeface="+mn-ea"/>
                        </a:rPr>
                        <a:t>   </a:t>
                      </a:r>
                      <a:r>
                        <a:rPr lang="ko-KR" altLang="en-US" sz="800" dirty="0">
                          <a:latin typeface="+mn-ea"/>
                        </a:rPr>
                        <a:t>기준데이터 입력란이 활성화되며</a:t>
                      </a:r>
                      <a:r>
                        <a:rPr lang="en-US" altLang="ko-KR" sz="800" dirty="0">
                          <a:latin typeface="+mn-ea"/>
                        </a:rPr>
                        <a:t> </a:t>
                      </a:r>
                      <a:r>
                        <a:rPr lang="ko-KR" altLang="en-US" sz="800" dirty="0">
                          <a:latin typeface="+mn-ea"/>
                        </a:rPr>
                        <a:t>입력가능</a:t>
                      </a:r>
                      <a:endParaRPr lang="en-US" altLang="ko-KR" sz="800" dirty="0">
                        <a:latin typeface="+mn-ea"/>
                      </a:endParaRPr>
                    </a:p>
                    <a:p>
                      <a:r>
                        <a:rPr lang="en-US" altLang="ko-KR" sz="800" dirty="0">
                          <a:latin typeface="+mn-ea"/>
                        </a:rPr>
                        <a:t>   </a:t>
                      </a:r>
                      <a:r>
                        <a:rPr lang="ko-KR" altLang="en-US" sz="800" dirty="0">
                          <a:latin typeface="+mn-ea"/>
                        </a:rPr>
                        <a:t>기존 기준데이터를 적용하고 싶을 경우 </a:t>
                      </a:r>
                      <a:endParaRPr lang="en-US" altLang="ko-KR" sz="800" dirty="0">
                        <a:latin typeface="+mn-ea"/>
                      </a:endParaRPr>
                    </a:p>
                    <a:p>
                      <a:r>
                        <a:rPr lang="en-US" altLang="ko-KR" sz="800" dirty="0">
                          <a:latin typeface="+mn-ea"/>
                        </a:rPr>
                        <a:t>   </a:t>
                      </a:r>
                      <a:r>
                        <a:rPr lang="ko-KR" altLang="en-US" sz="800" dirty="0">
                          <a:latin typeface="+mn-ea"/>
                        </a:rPr>
                        <a:t>목록에서 선택</a:t>
                      </a:r>
                      <a:endParaRPr lang="en-US" altLang="ko-KR" sz="800" dirty="0">
                        <a:latin typeface="+mn-ea"/>
                      </a:endParaRPr>
                    </a:p>
                  </a:txBody>
                  <a:tcPr marL="19050" marR="19050" marT="45709" marB="45709" horzOverflow="overflow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35" name="그룹 34">
            <a:extLst>
              <a:ext uri="{FF2B5EF4-FFF2-40B4-BE49-F238E27FC236}">
                <a16:creationId xmlns:a16="http://schemas.microsoft.com/office/drawing/2014/main" id="{EDADD03A-EA45-4C9F-9901-562409605447}"/>
              </a:ext>
            </a:extLst>
          </p:cNvPr>
          <p:cNvGrpSpPr/>
          <p:nvPr/>
        </p:nvGrpSpPr>
        <p:grpSpPr>
          <a:xfrm>
            <a:off x="425207" y="1500500"/>
            <a:ext cx="8574128" cy="4438498"/>
            <a:chOff x="416330" y="1660298"/>
            <a:chExt cx="8574128" cy="4438498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749DDB51-2AC8-4071-9BC2-B8C4F38E51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6330" y="1660298"/>
              <a:ext cx="8574128" cy="4438498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B01E44C7-2CA8-4370-9E6D-1F15AED790E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10697" y="1874937"/>
              <a:ext cx="7204129" cy="3643883"/>
            </a:xfrm>
            <a:prstGeom prst="rect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</p:pic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2FBDB2AE-87A9-4E84-BA3B-44E431C6C348}"/>
                </a:ext>
              </a:extLst>
            </p:cNvPr>
            <p:cNvCxnSpPr>
              <a:cxnSpLocks/>
            </p:cNvCxnSpPr>
            <p:nvPr/>
          </p:nvCxnSpPr>
          <p:spPr>
            <a:xfrm>
              <a:off x="1951520" y="2367792"/>
              <a:ext cx="0" cy="3168942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22A0A896-3A7D-4877-873E-CAC23A94781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19156" y="2348917"/>
              <a:ext cx="623973" cy="3168942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0614DA70-CCDB-4B92-AACD-5A95C9A8B66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10700" y="1874937"/>
              <a:ext cx="7204122" cy="452178"/>
            </a:xfrm>
            <a:prstGeom prst="rect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BD920AF-B767-4B1B-9322-AA0130B84893}"/>
                </a:ext>
              </a:extLst>
            </p:cNvPr>
            <p:cNvSpPr txBox="1"/>
            <p:nvPr/>
          </p:nvSpPr>
          <p:spPr>
            <a:xfrm>
              <a:off x="1280608" y="1846416"/>
              <a:ext cx="606256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Top Menu</a:t>
              </a:r>
              <a:endParaRPr lang="ko-KR" altLang="en-US" sz="7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B6FFF53-4D58-4C02-BD2C-088E952404E6}"/>
                </a:ext>
              </a:extLst>
            </p:cNvPr>
            <p:cNvSpPr txBox="1"/>
            <p:nvPr/>
          </p:nvSpPr>
          <p:spPr>
            <a:xfrm>
              <a:off x="1244306" y="2367792"/>
              <a:ext cx="599844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Left Menu</a:t>
              </a:r>
              <a:endParaRPr lang="ko-KR" altLang="en-US" sz="7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F167E6B5-E6E0-4475-9FBD-727F00AB05D2}"/>
                </a:ext>
              </a:extLst>
            </p:cNvPr>
            <p:cNvSpPr/>
            <p:nvPr/>
          </p:nvSpPr>
          <p:spPr>
            <a:xfrm>
              <a:off x="2301401" y="2101026"/>
              <a:ext cx="519607" cy="142613"/>
            </a:xfrm>
            <a:prstGeom prst="rect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chemeClr val="tx1"/>
                  </a:solidFill>
                </a:rPr>
                <a:t>상품관리</a:t>
              </a: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B2EBBFAF-2345-4D2B-84DD-26E24483D119}"/>
                </a:ext>
              </a:extLst>
            </p:cNvPr>
            <p:cNvSpPr/>
            <p:nvPr/>
          </p:nvSpPr>
          <p:spPr>
            <a:xfrm>
              <a:off x="3032053" y="2101025"/>
              <a:ext cx="519607" cy="142613"/>
            </a:xfrm>
            <a:prstGeom prst="rect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1:1 </a:t>
              </a:r>
              <a:r>
                <a:rPr lang="ko-KR" altLang="en-US" sz="600" dirty="0">
                  <a:solidFill>
                    <a:schemeClr val="tx1"/>
                  </a:solidFill>
                </a:rPr>
                <a:t>문의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05BCF28B-10AE-42B1-99BE-0395DF31059B}"/>
                </a:ext>
              </a:extLst>
            </p:cNvPr>
            <p:cNvSpPr/>
            <p:nvPr/>
          </p:nvSpPr>
          <p:spPr>
            <a:xfrm>
              <a:off x="3762705" y="2101024"/>
              <a:ext cx="581637" cy="142613"/>
            </a:xfrm>
            <a:prstGeom prst="rect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chemeClr val="tx1"/>
                  </a:solidFill>
                </a:rPr>
                <a:t>사이트소개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73EB69A-308C-423F-B117-7D19B1EBE044}"/>
                </a:ext>
              </a:extLst>
            </p:cNvPr>
            <p:cNvSpPr txBox="1"/>
            <p:nvPr/>
          </p:nvSpPr>
          <p:spPr>
            <a:xfrm>
              <a:off x="1425881" y="2661632"/>
              <a:ext cx="492443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600"/>
                <a:t>상품등록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7633012-9D38-4D22-ABD0-9FDA5C85CD84}"/>
                </a:ext>
              </a:extLst>
            </p:cNvPr>
            <p:cNvSpPr txBox="1"/>
            <p:nvPr/>
          </p:nvSpPr>
          <p:spPr>
            <a:xfrm>
              <a:off x="1418894" y="2913548"/>
              <a:ext cx="492443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600" dirty="0"/>
                <a:t>상품확인</a:t>
              </a:r>
              <a:endParaRPr lang="en-US" altLang="ko-KR" sz="600" dirty="0"/>
            </a:p>
          </p:txBody>
        </p:sp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38180C8D-9CB3-4D98-B5C1-7FC57DECDD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409" t="89585" r="11203" b="192"/>
            <a:stretch/>
          </p:blipFill>
          <p:spPr>
            <a:xfrm>
              <a:off x="2821008" y="5612235"/>
              <a:ext cx="4494192" cy="486561"/>
            </a:xfrm>
            <a:prstGeom prst="rect">
              <a:avLst/>
            </a:prstGeom>
          </p:spPr>
        </p:pic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4B0EA1D7-505A-4284-8047-ED27DAC933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4904" y="3728628"/>
            <a:ext cx="754202" cy="68496"/>
          </a:xfrm>
          <a:prstGeom prst="rect">
            <a:avLst/>
          </a:prstGeom>
        </p:spPr>
      </p:pic>
      <p:sp>
        <p:nvSpPr>
          <p:cNvPr id="71" name="직사각형 70">
            <a:extLst>
              <a:ext uri="{FF2B5EF4-FFF2-40B4-BE49-F238E27FC236}">
                <a16:creationId xmlns:a16="http://schemas.microsoft.com/office/drawing/2014/main" id="{CBAE51C0-8B7C-4F70-B662-FB3A2128C5DE}"/>
              </a:ext>
            </a:extLst>
          </p:cNvPr>
          <p:cNvSpPr/>
          <p:nvPr/>
        </p:nvSpPr>
        <p:spPr>
          <a:xfrm>
            <a:off x="680813" y="531611"/>
            <a:ext cx="39626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1"/>
            <a:r>
              <a:rPr lang="en-US" altLang="ko-KR" sz="1100" dirty="0">
                <a:latin typeface="+mn-ea"/>
              </a:rPr>
              <a:t>6-2</a:t>
            </a:r>
            <a:endParaRPr lang="ko-KR" altLang="en-US" sz="1100" dirty="0">
              <a:latin typeface="+mn-ea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3AB4274A-6264-4D5B-B5E1-603C94AB8756}"/>
              </a:ext>
            </a:extLst>
          </p:cNvPr>
          <p:cNvSpPr/>
          <p:nvPr/>
        </p:nvSpPr>
        <p:spPr>
          <a:xfrm>
            <a:off x="2474205" y="531611"/>
            <a:ext cx="1303562" cy="261610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r>
              <a:rPr lang="en-US" altLang="ko-KR" sz="1100" dirty="0">
                <a:solidFill>
                  <a:srgbClr val="000000"/>
                </a:solidFill>
                <a:ea typeface="맑은 고딕"/>
              </a:rPr>
              <a:t>V-RE-14, V-RE-15</a:t>
            </a: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EB917C22-F433-4EB4-87FE-63D239DDB292}"/>
              </a:ext>
            </a:extLst>
          </p:cNvPr>
          <p:cNvSpPr/>
          <p:nvPr/>
        </p:nvSpPr>
        <p:spPr>
          <a:xfrm>
            <a:off x="5735791" y="531611"/>
            <a:ext cx="118654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100" dirty="0">
                <a:solidFill>
                  <a:srgbClr val="000000"/>
                </a:solidFill>
                <a:latin typeface="맑은 고딕" panose="020B0503020000020004" pitchFamily="50" charset="-127"/>
              </a:rPr>
              <a:t>화면 생성</a:t>
            </a:r>
            <a:r>
              <a:rPr lang="en-US" altLang="ko-KR" sz="1100" dirty="0">
                <a:solidFill>
                  <a:srgbClr val="000000"/>
                </a:solidFill>
                <a:latin typeface="맑은 고딕" panose="020B0503020000020004" pitchFamily="50" charset="-127"/>
              </a:rPr>
              <a:t>/</a:t>
            </a:r>
            <a:r>
              <a:rPr lang="ko-KR" altLang="en-US" sz="1100" dirty="0">
                <a:solidFill>
                  <a:srgbClr val="000000"/>
                </a:solidFill>
                <a:latin typeface="맑은 고딕" panose="020B0503020000020004" pitchFamily="50" charset="-127"/>
              </a:rPr>
              <a:t>수정</a:t>
            </a:r>
            <a:r>
              <a:rPr lang="ko-KR" altLang="en-US" sz="1100" dirty="0"/>
              <a:t> </a:t>
            </a:r>
            <a:endParaRPr lang="en-US" altLang="ko-KR" sz="1100" dirty="0">
              <a:latin typeface="+mn-ea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DDF27B9B-63DE-4BB9-ADB3-A4E2825C2B8E}"/>
              </a:ext>
            </a:extLst>
          </p:cNvPr>
          <p:cNvSpPr/>
          <p:nvPr/>
        </p:nvSpPr>
        <p:spPr>
          <a:xfrm>
            <a:off x="9517679" y="531611"/>
            <a:ext cx="168828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ctr"/>
            <a:r>
              <a:rPr lang="en-US" altLang="ko-KR" sz="1100" dirty="0">
                <a:solidFill>
                  <a:srgbClr val="000000"/>
                </a:solidFill>
                <a:latin typeface="맑은 고딕" panose="020B0503020000020004" pitchFamily="50" charset="-127"/>
              </a:rPr>
              <a:t>F-RE-01-13, F-RE-01-14</a:t>
            </a:r>
            <a:endParaRPr lang="en-US" altLang="ko-KR" sz="11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36CA4B3F-15BC-45C0-8B54-BCE1B1671F6F}"/>
              </a:ext>
            </a:extLst>
          </p:cNvPr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424373" y="1533692"/>
            <a:ext cx="8572449" cy="150342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4813FB15-F67B-4E27-ACC1-BD9163C63E0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4374" y="1706750"/>
            <a:ext cx="895024" cy="423787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210356A-91B6-4ADE-81B1-6B0F9437135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35865" y="5443267"/>
            <a:ext cx="5303874" cy="490303"/>
          </a:xfrm>
          <a:prstGeom prst="rect">
            <a:avLst/>
          </a:prstGeom>
        </p:spPr>
      </p:pic>
      <p:sp>
        <p:nvSpPr>
          <p:cNvPr id="66" name="직사각형 65">
            <a:extLst>
              <a:ext uri="{FF2B5EF4-FFF2-40B4-BE49-F238E27FC236}">
                <a16:creationId xmlns:a16="http://schemas.microsoft.com/office/drawing/2014/main" id="{60E093C9-FDD1-4A04-B3A0-0BAEA86913D8}"/>
              </a:ext>
            </a:extLst>
          </p:cNvPr>
          <p:cNvSpPr/>
          <p:nvPr/>
        </p:nvSpPr>
        <p:spPr>
          <a:xfrm>
            <a:off x="1320043" y="1712238"/>
            <a:ext cx="7679292" cy="4226760"/>
          </a:xfrm>
          <a:prstGeom prst="rect">
            <a:avLst/>
          </a:prstGeom>
          <a:solidFill>
            <a:schemeClr val="tx1">
              <a:lumMod val="95000"/>
              <a:lumOff val="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id="{D8888F28-BAE2-4EB0-AD8D-6C90486DFED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05" t="36661" r="48295" b="37805"/>
          <a:stretch/>
        </p:blipFill>
        <p:spPr>
          <a:xfrm>
            <a:off x="2581650" y="2686500"/>
            <a:ext cx="1790415" cy="1199626"/>
          </a:xfrm>
          <a:prstGeom prst="rect">
            <a:avLst/>
          </a:prstGeom>
        </p:spPr>
      </p:pic>
      <p:sp>
        <p:nvSpPr>
          <p:cNvPr id="67" name="직사각형 66">
            <a:extLst>
              <a:ext uri="{FF2B5EF4-FFF2-40B4-BE49-F238E27FC236}">
                <a16:creationId xmlns:a16="http://schemas.microsoft.com/office/drawing/2014/main" id="{5A7A813F-F25F-4EF3-984E-A43705280257}"/>
              </a:ext>
            </a:extLst>
          </p:cNvPr>
          <p:cNvSpPr/>
          <p:nvPr/>
        </p:nvSpPr>
        <p:spPr>
          <a:xfrm>
            <a:off x="2876413" y="2559869"/>
            <a:ext cx="3919926" cy="221189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029BFA01-76D6-4623-8B00-C3B32EBC0A7E}"/>
              </a:ext>
            </a:extLst>
          </p:cNvPr>
          <p:cNvSpPr/>
          <p:nvPr/>
        </p:nvSpPr>
        <p:spPr>
          <a:xfrm>
            <a:off x="2866887" y="2540820"/>
            <a:ext cx="3929452" cy="15471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메뉴화면 생성</a:t>
            </a: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65B397CC-7E35-4AC7-9E7F-147F68945BBB}"/>
              </a:ext>
            </a:extLst>
          </p:cNvPr>
          <p:cNvSpPr/>
          <p:nvPr/>
        </p:nvSpPr>
        <p:spPr>
          <a:xfrm>
            <a:off x="6555992" y="2475552"/>
            <a:ext cx="27764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latin typeface="+mn-ea"/>
              </a:rPr>
              <a:t>X</a:t>
            </a:r>
            <a:endParaRPr lang="ko-KR" altLang="en-US" sz="12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F5675F0-195C-4F3F-B71D-A2E21705BB0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040148" y="3060786"/>
            <a:ext cx="3654664" cy="1110098"/>
          </a:xfrm>
          <a:prstGeom prst="rect">
            <a:avLst/>
          </a:prstGeom>
        </p:spPr>
      </p:pic>
      <p:sp>
        <p:nvSpPr>
          <p:cNvPr id="94" name="Rectangle 118">
            <a:extLst>
              <a:ext uri="{FF2B5EF4-FFF2-40B4-BE49-F238E27FC236}">
                <a16:creationId xmlns:a16="http://schemas.microsoft.com/office/drawing/2014/main" id="{57A58F18-EE3D-40B9-9ADD-14C75D0484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9950" y="4352331"/>
            <a:ext cx="661987" cy="20161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algn="ctr">
            <a:solidFill>
              <a:srgbClr val="808080"/>
            </a:solidFill>
            <a:miter lim="800000"/>
            <a:headEnd/>
            <a:tailEnd/>
          </a:ln>
          <a:effectLst/>
        </p:spPr>
        <p:txBody>
          <a:bodyPr wrap="none" lIns="36000" tIns="36000" rIns="36000" bIns="3600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800" dirty="0">
                <a:solidFill>
                  <a:srgbClr val="000000"/>
                </a:solidFill>
                <a:ea typeface="바탕체" panose="02030609000101010101" pitchFamily="17" charset="-127"/>
              </a:rPr>
              <a:t>확인</a:t>
            </a:r>
          </a:p>
        </p:txBody>
      </p:sp>
      <p:sp>
        <p:nvSpPr>
          <p:cNvPr id="96" name="Rectangle 134">
            <a:extLst>
              <a:ext uri="{FF2B5EF4-FFF2-40B4-BE49-F238E27FC236}">
                <a16:creationId xmlns:a16="http://schemas.microsoft.com/office/drawing/2014/main" id="{1A51BD51-865D-4E5B-A86A-10ADD2480F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8095" y="4352331"/>
            <a:ext cx="661988" cy="20161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algn="ctr">
            <a:solidFill>
              <a:srgbClr val="808080"/>
            </a:solidFill>
            <a:miter lim="800000"/>
            <a:headEnd/>
            <a:tailEnd/>
          </a:ln>
          <a:effectLst/>
        </p:spPr>
        <p:txBody>
          <a:bodyPr wrap="none" lIns="36000" tIns="36000" rIns="36000" bIns="3600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800" dirty="0">
                <a:solidFill>
                  <a:srgbClr val="000000"/>
                </a:solidFill>
                <a:ea typeface="바탕체" panose="02030609000101010101" pitchFamily="17" charset="-127"/>
              </a:rPr>
              <a:t>취소</a:t>
            </a:r>
          </a:p>
        </p:txBody>
      </p:sp>
      <p:sp>
        <p:nvSpPr>
          <p:cNvPr id="97" name="Text Box 77">
            <a:extLst>
              <a:ext uri="{FF2B5EF4-FFF2-40B4-BE49-F238E27FC236}">
                <a16:creationId xmlns:a16="http://schemas.microsoft.com/office/drawing/2014/main" id="{AB7425CF-A773-4857-85E0-0536E9BC36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91312" y="2816701"/>
            <a:ext cx="1154927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171450" indent="-171450" fontAlgn="base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l"/>
            </a:pPr>
            <a:r>
              <a:rPr kumimoji="1" lang="ko-KR" altLang="en-US" sz="900" b="1" dirty="0">
                <a:solidFill>
                  <a:srgbClr val="000000"/>
                </a:solidFill>
                <a:ea typeface="바탕체" panose="02030609000101010101" pitchFamily="17" charset="-127"/>
              </a:rPr>
              <a:t>메뉴화면 생성</a:t>
            </a:r>
          </a:p>
        </p:txBody>
      </p:sp>
      <p:grpSp>
        <p:nvGrpSpPr>
          <p:cNvPr id="98" name="그룹 97">
            <a:extLst>
              <a:ext uri="{FF2B5EF4-FFF2-40B4-BE49-F238E27FC236}">
                <a16:creationId xmlns:a16="http://schemas.microsoft.com/office/drawing/2014/main" id="{C6F63403-D519-48F3-AAD1-7A7069E0DF16}"/>
              </a:ext>
            </a:extLst>
          </p:cNvPr>
          <p:cNvGrpSpPr/>
          <p:nvPr/>
        </p:nvGrpSpPr>
        <p:grpSpPr>
          <a:xfrm>
            <a:off x="4041880" y="3288592"/>
            <a:ext cx="388720" cy="214250"/>
            <a:chOff x="4727047" y="5307508"/>
            <a:chExt cx="388720" cy="215444"/>
          </a:xfrm>
        </p:grpSpPr>
        <p:sp>
          <p:nvSpPr>
            <p:cNvPr id="99" name="타원 98">
              <a:extLst>
                <a:ext uri="{FF2B5EF4-FFF2-40B4-BE49-F238E27FC236}">
                  <a16:creationId xmlns:a16="http://schemas.microsoft.com/office/drawing/2014/main" id="{464923B3-CDF0-4575-A757-AA71C1283843}"/>
                </a:ext>
              </a:extLst>
            </p:cNvPr>
            <p:cNvSpPr/>
            <p:nvPr/>
          </p:nvSpPr>
          <p:spPr>
            <a:xfrm>
              <a:off x="4831407" y="5317535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glow rad="50800">
                <a:srgbClr val="FF0000">
                  <a:alpha val="30000"/>
                </a:srgbClr>
              </a:glo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000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0" name="TextBox 27">
              <a:extLst>
                <a:ext uri="{FF2B5EF4-FFF2-40B4-BE49-F238E27FC236}">
                  <a16:creationId xmlns:a16="http://schemas.microsoft.com/office/drawing/2014/main" id="{A350986E-B82F-466C-8690-F663DF87027B}"/>
                </a:ext>
              </a:extLst>
            </p:cNvPr>
            <p:cNvSpPr txBox="1"/>
            <p:nvPr/>
          </p:nvSpPr>
          <p:spPr>
            <a:xfrm>
              <a:off x="4727047" y="5307508"/>
              <a:ext cx="38872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  <a:endParaRPr lang="ko-KR" altLang="en-US" sz="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EEC39F4F-5611-4D32-BF55-D9535F47EC02}"/>
              </a:ext>
            </a:extLst>
          </p:cNvPr>
          <p:cNvSpPr/>
          <p:nvPr/>
        </p:nvSpPr>
        <p:spPr bwMode="auto">
          <a:xfrm>
            <a:off x="4337156" y="3298250"/>
            <a:ext cx="1099408" cy="836266"/>
          </a:xfrm>
          <a:prstGeom prst="rect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2700" algn="ctr" rotWithShape="0">
                    <a:srgbClr val="9CA8B6"/>
                  </a:outerShdw>
                </a:effectLst>
              </a14:hiddenEffects>
            </a:ext>
          </a:extLst>
        </p:spPr>
        <p:txBody>
          <a:bodyPr vert="horz" wrap="none" lIns="51435" tIns="25718" rIns="51435" bIns="25718" numCol="1" rtlCol="0" anchor="t" anchorCtr="0" compatLnSpc="1">
            <a:prstTxWarp prst="textNoShape">
              <a:avLst/>
            </a:prstTxWarp>
            <a:noAutofit/>
          </a:bodyPr>
          <a:lstStyle/>
          <a:p>
            <a:pPr marL="42863" indent="-42863" fontAlgn="base" latinLnBrk="0">
              <a:spcBef>
                <a:spcPct val="25000"/>
              </a:spcBef>
              <a:spcAft>
                <a:spcPct val="0"/>
              </a:spcAft>
              <a:buClr>
                <a:srgbClr val="718797"/>
              </a:buClr>
              <a:buSzPct val="80000"/>
            </a:pPr>
            <a:endParaRPr kumimoji="1" lang="ko-KR" altLang="en-US" sz="563">
              <a:solidFill>
                <a:prstClr val="black"/>
              </a:solidFill>
              <a:latin typeface="+mn-ea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964718B-A7C9-45B3-B669-402656CCCD43}"/>
              </a:ext>
            </a:extLst>
          </p:cNvPr>
          <p:cNvSpPr/>
          <p:nvPr/>
        </p:nvSpPr>
        <p:spPr>
          <a:xfrm>
            <a:off x="1286577" y="2337387"/>
            <a:ext cx="594807" cy="14204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chemeClr val="tx1"/>
                </a:solidFill>
              </a:rPr>
              <a:t>새로 생성</a:t>
            </a:r>
            <a:endParaRPr lang="en-US" altLang="ko-KR" sz="400" dirty="0">
              <a:solidFill>
                <a:schemeClr val="tx1"/>
              </a:solidFill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509D9C64-3F5F-455E-B412-19CB22103B26}"/>
              </a:ext>
            </a:extLst>
          </p:cNvPr>
          <p:cNvSpPr/>
          <p:nvPr/>
        </p:nvSpPr>
        <p:spPr>
          <a:xfrm>
            <a:off x="1286576" y="2479431"/>
            <a:ext cx="594807" cy="14204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chemeClr val="tx1"/>
                </a:solidFill>
              </a:rPr>
              <a:t>불러오기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F176F3C-BA23-4174-B100-0D3C2563D4A9}"/>
              </a:ext>
            </a:extLst>
          </p:cNvPr>
          <p:cNvSpPr/>
          <p:nvPr/>
        </p:nvSpPr>
        <p:spPr bwMode="auto">
          <a:xfrm>
            <a:off x="1286576" y="2337387"/>
            <a:ext cx="594807" cy="129170"/>
          </a:xfrm>
          <a:prstGeom prst="rect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2700" algn="ctr" rotWithShape="0">
                    <a:srgbClr val="9CA8B6"/>
                  </a:outerShdw>
                </a:effectLst>
              </a14:hiddenEffects>
            </a:ext>
          </a:extLst>
        </p:spPr>
        <p:txBody>
          <a:bodyPr vert="horz" wrap="none" lIns="51435" tIns="25718" rIns="51435" bIns="25718" numCol="1" rtlCol="0" anchor="t" anchorCtr="0" compatLnSpc="1">
            <a:prstTxWarp prst="textNoShape">
              <a:avLst/>
            </a:prstTxWarp>
            <a:noAutofit/>
          </a:bodyPr>
          <a:lstStyle/>
          <a:p>
            <a:pPr marL="42863" indent="-42863" fontAlgn="base" latinLnBrk="0">
              <a:spcBef>
                <a:spcPct val="25000"/>
              </a:spcBef>
              <a:spcAft>
                <a:spcPct val="0"/>
              </a:spcAft>
              <a:buClr>
                <a:srgbClr val="718797"/>
              </a:buClr>
              <a:buSzPct val="80000"/>
            </a:pPr>
            <a:endParaRPr kumimoji="1" lang="ko-KR" altLang="en-US" sz="563">
              <a:solidFill>
                <a:prstClr val="black"/>
              </a:solidFill>
              <a:latin typeface="+mn-ea"/>
            </a:endParaRPr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303DB14F-8CC3-4B64-8798-DC738EED150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061884" y="3117018"/>
            <a:ext cx="402232" cy="147486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3210E470-17FF-4B24-82AC-2FA073ED3023}"/>
              </a:ext>
            </a:extLst>
          </p:cNvPr>
          <p:cNvSpPr txBox="1"/>
          <p:nvPr/>
        </p:nvSpPr>
        <p:spPr>
          <a:xfrm>
            <a:off x="3010520" y="3098428"/>
            <a:ext cx="524503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 err="1"/>
              <a:t>화면명</a:t>
            </a:r>
            <a:r>
              <a:rPr lang="ko-KR" altLang="en-US" sz="700" dirty="0"/>
              <a:t> </a:t>
            </a:r>
            <a:r>
              <a:rPr lang="en-US" altLang="ko-KR" sz="700" dirty="0"/>
              <a:t>*</a:t>
            </a:r>
            <a:endParaRPr lang="ko-KR" altLang="en-US" sz="700" dirty="0"/>
          </a:p>
        </p:txBody>
      </p:sp>
    </p:spTree>
    <p:extLst>
      <p:ext uri="{BB962C8B-B14F-4D97-AF65-F5344CB8AC3E}">
        <p14:creationId xmlns:p14="http://schemas.microsoft.com/office/powerpoint/2010/main" val="40092301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Group 65">
            <a:extLst>
              <a:ext uri="{FF2B5EF4-FFF2-40B4-BE49-F238E27FC236}">
                <a16:creationId xmlns:a16="http://schemas.microsoft.com/office/drawing/2014/main" id="{3DCB108D-BAD3-4598-B5F1-E1D516E81E14}"/>
              </a:ext>
            </a:extLst>
          </p:cNvPr>
          <p:cNvGraphicFramePr>
            <a:graphicFrameLocks noGrp="1"/>
          </p:cNvGraphicFramePr>
          <p:nvPr/>
        </p:nvGraphicFramePr>
        <p:xfrm>
          <a:off x="9263917" y="914399"/>
          <a:ext cx="2766954" cy="4198040"/>
        </p:xfrm>
        <a:graphic>
          <a:graphicData uri="http://schemas.openxmlformats.org/drawingml/2006/table">
            <a:tbl>
              <a:tblPr/>
              <a:tblGrid>
                <a:gridCol w="3609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60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541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No</a:t>
                      </a:r>
                      <a:endParaRPr kumimoji="1" lang="ko-KR" altLang="en-US" sz="105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9050" marR="19050" marT="45709" marB="45709" anchor="ctr" horzOverflow="overflow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50" b="1" baseline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Description</a:t>
                      </a:r>
                      <a:endParaRPr kumimoji="1" lang="ko-KR" altLang="en-US" sz="105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9050" marR="19050" marT="45709" marB="45709" anchor="ctr" horzOverflow="overflow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7588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①</a:t>
                      </a:r>
                    </a:p>
                  </a:txBody>
                  <a:tcPr marL="19050" marR="19050" marT="45709" marB="45709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MENU </a:t>
                      </a: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추가 아이콘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r>
                        <a:rPr lang="en-US" altLang="ko-KR" sz="800" dirty="0">
                          <a:latin typeface="+mn-ea"/>
                        </a:rPr>
                        <a:t>  : MENU </a:t>
                      </a:r>
                      <a:r>
                        <a:rPr lang="ko-KR" altLang="en-US" sz="800" dirty="0">
                          <a:latin typeface="+mn-ea"/>
                        </a:rPr>
                        <a:t>생성 드롭다운 메뉴 호출</a:t>
                      </a:r>
                      <a:endParaRPr lang="en-US" altLang="ko-KR" sz="800" dirty="0">
                        <a:latin typeface="+mn-ea"/>
                      </a:endParaRPr>
                    </a:p>
                  </a:txBody>
                  <a:tcPr marL="19050" marR="19050" marT="45709" marB="45709" horzOverflow="overflow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7337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②</a:t>
                      </a:r>
                    </a:p>
                  </a:txBody>
                  <a:tcPr marL="19050" marR="19050" marT="45709" marB="45709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8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불러 오기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   :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기존 화면 불러오기 팝업 호출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800" dirty="0">
                          <a:latin typeface="+mn-ea"/>
                          <a:ea typeface="+mn-ea"/>
                        </a:rPr>
                        <a:t>  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기존 작성했던 프로젝트 내에서 복사할 화면을</a:t>
                      </a:r>
                      <a:endParaRPr lang="en-US" altLang="ko-KR" sz="800" dirty="0">
                        <a:latin typeface="+mn-ea"/>
                        <a:ea typeface="+mn-ea"/>
                      </a:endParaRPr>
                    </a:p>
                    <a:p>
                      <a:pPr marL="0" algn="l" defTabSz="914400" rtl="0" eaLnBrk="1" latinLnBrk="1" hangingPunct="1"/>
                      <a:r>
                        <a:rPr lang="en-US" altLang="ko-KR" sz="800" dirty="0">
                          <a:latin typeface="+mn-ea"/>
                          <a:ea typeface="+mn-ea"/>
                        </a:rPr>
                        <a:t>  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선택하여 불러오는 기능</a:t>
                      </a:r>
                      <a:endParaRPr lang="en-US" altLang="ko-KR" sz="800" dirty="0">
                        <a:latin typeface="+mn-ea"/>
                        <a:ea typeface="+mn-ea"/>
                      </a:endParaRPr>
                    </a:p>
                    <a:p>
                      <a:pPr marL="0" algn="l" defTabSz="914400" rtl="0" eaLnBrk="1" latinLnBrk="1" hangingPunct="1"/>
                      <a:r>
                        <a:rPr lang="en-US" altLang="ko-KR" sz="800" dirty="0">
                          <a:latin typeface="+mn-ea"/>
                          <a:ea typeface="+mn-ea"/>
                        </a:rPr>
                        <a:t>   </a:t>
                      </a:r>
                    </a:p>
                  </a:txBody>
                  <a:tcPr marL="19050" marR="19050" marT="45709" marB="45709" horzOverflow="overflow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7337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③</a:t>
                      </a:r>
                    </a:p>
                  </a:txBody>
                  <a:tcPr marL="19050" marR="19050" marT="45709" marB="45709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화면 선택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r>
                        <a:rPr lang="en-US" altLang="ko-KR" sz="800" dirty="0">
                          <a:latin typeface="+mn-ea"/>
                          <a:ea typeface="+mn-ea"/>
                        </a:rPr>
                        <a:t>   :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불러올 화면 선택</a:t>
                      </a:r>
                      <a:endParaRPr lang="en-US" altLang="ko-KR" sz="800" dirty="0">
                        <a:latin typeface="+mn-ea"/>
                        <a:ea typeface="+mn-ea"/>
                      </a:endParaRPr>
                    </a:p>
                  </a:txBody>
                  <a:tcPr marL="19050" marR="19050" marT="45709" marB="45709" horzOverflow="overflow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35" name="그룹 34">
            <a:extLst>
              <a:ext uri="{FF2B5EF4-FFF2-40B4-BE49-F238E27FC236}">
                <a16:creationId xmlns:a16="http://schemas.microsoft.com/office/drawing/2014/main" id="{EDADD03A-EA45-4C9F-9901-562409605447}"/>
              </a:ext>
            </a:extLst>
          </p:cNvPr>
          <p:cNvGrpSpPr/>
          <p:nvPr/>
        </p:nvGrpSpPr>
        <p:grpSpPr>
          <a:xfrm>
            <a:off x="425207" y="1500500"/>
            <a:ext cx="8574128" cy="4438498"/>
            <a:chOff x="416330" y="1660298"/>
            <a:chExt cx="8574128" cy="4438498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749DDB51-2AC8-4071-9BC2-B8C4F38E51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6330" y="1660298"/>
              <a:ext cx="8574128" cy="4438498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B01E44C7-2CA8-4370-9E6D-1F15AED790E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10697" y="1874937"/>
              <a:ext cx="7204129" cy="3643883"/>
            </a:xfrm>
            <a:prstGeom prst="rect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</p:pic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2FBDB2AE-87A9-4E84-BA3B-44E431C6C348}"/>
                </a:ext>
              </a:extLst>
            </p:cNvPr>
            <p:cNvCxnSpPr>
              <a:cxnSpLocks/>
            </p:cNvCxnSpPr>
            <p:nvPr/>
          </p:nvCxnSpPr>
          <p:spPr>
            <a:xfrm>
              <a:off x="1951520" y="2367792"/>
              <a:ext cx="0" cy="3168942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22A0A896-3A7D-4877-873E-CAC23A94781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19156" y="2348917"/>
              <a:ext cx="623973" cy="3168942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0614DA70-CCDB-4B92-AACD-5A95C9A8B66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10700" y="1874937"/>
              <a:ext cx="7204122" cy="452178"/>
            </a:xfrm>
            <a:prstGeom prst="rect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BD920AF-B767-4B1B-9322-AA0130B84893}"/>
                </a:ext>
              </a:extLst>
            </p:cNvPr>
            <p:cNvSpPr txBox="1"/>
            <p:nvPr/>
          </p:nvSpPr>
          <p:spPr>
            <a:xfrm>
              <a:off x="1280608" y="1846416"/>
              <a:ext cx="606256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Top Menu</a:t>
              </a:r>
              <a:endParaRPr lang="ko-KR" altLang="en-US" sz="7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B6FFF53-4D58-4C02-BD2C-088E952404E6}"/>
                </a:ext>
              </a:extLst>
            </p:cNvPr>
            <p:cNvSpPr txBox="1"/>
            <p:nvPr/>
          </p:nvSpPr>
          <p:spPr>
            <a:xfrm>
              <a:off x="1244306" y="2367792"/>
              <a:ext cx="599844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Left Menu</a:t>
              </a:r>
              <a:endParaRPr lang="ko-KR" altLang="en-US" sz="7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F167E6B5-E6E0-4475-9FBD-727F00AB05D2}"/>
                </a:ext>
              </a:extLst>
            </p:cNvPr>
            <p:cNvSpPr/>
            <p:nvPr/>
          </p:nvSpPr>
          <p:spPr>
            <a:xfrm>
              <a:off x="2301401" y="2101026"/>
              <a:ext cx="519607" cy="142613"/>
            </a:xfrm>
            <a:prstGeom prst="rect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chemeClr val="tx1"/>
                  </a:solidFill>
                </a:rPr>
                <a:t>상품관리</a:t>
              </a: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B2EBBFAF-2345-4D2B-84DD-26E24483D119}"/>
                </a:ext>
              </a:extLst>
            </p:cNvPr>
            <p:cNvSpPr/>
            <p:nvPr/>
          </p:nvSpPr>
          <p:spPr>
            <a:xfrm>
              <a:off x="3032053" y="2101025"/>
              <a:ext cx="519607" cy="142613"/>
            </a:xfrm>
            <a:prstGeom prst="rect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1:1 </a:t>
              </a:r>
              <a:r>
                <a:rPr lang="ko-KR" altLang="en-US" sz="600" dirty="0">
                  <a:solidFill>
                    <a:schemeClr val="tx1"/>
                  </a:solidFill>
                </a:rPr>
                <a:t>문의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05BCF28B-10AE-42B1-99BE-0395DF31059B}"/>
                </a:ext>
              </a:extLst>
            </p:cNvPr>
            <p:cNvSpPr/>
            <p:nvPr/>
          </p:nvSpPr>
          <p:spPr>
            <a:xfrm>
              <a:off x="3762705" y="2101024"/>
              <a:ext cx="581637" cy="142613"/>
            </a:xfrm>
            <a:prstGeom prst="rect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chemeClr val="tx1"/>
                  </a:solidFill>
                </a:rPr>
                <a:t>사이트소개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73EB69A-308C-423F-B117-7D19B1EBE044}"/>
                </a:ext>
              </a:extLst>
            </p:cNvPr>
            <p:cNvSpPr txBox="1"/>
            <p:nvPr/>
          </p:nvSpPr>
          <p:spPr>
            <a:xfrm>
              <a:off x="1425881" y="2661632"/>
              <a:ext cx="492443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600"/>
                <a:t>상품등록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7633012-9D38-4D22-ABD0-9FDA5C85CD84}"/>
                </a:ext>
              </a:extLst>
            </p:cNvPr>
            <p:cNvSpPr txBox="1"/>
            <p:nvPr/>
          </p:nvSpPr>
          <p:spPr>
            <a:xfrm>
              <a:off x="1418894" y="2913548"/>
              <a:ext cx="492443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600" dirty="0"/>
                <a:t>상품확인</a:t>
              </a:r>
              <a:endParaRPr lang="en-US" altLang="ko-KR" sz="600" dirty="0"/>
            </a:p>
          </p:txBody>
        </p:sp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38180C8D-9CB3-4D98-B5C1-7FC57DECDD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409" t="89585" r="11203" b="192"/>
            <a:stretch/>
          </p:blipFill>
          <p:spPr>
            <a:xfrm>
              <a:off x="2821008" y="5612235"/>
              <a:ext cx="4494192" cy="486561"/>
            </a:xfrm>
            <a:prstGeom prst="rect">
              <a:avLst/>
            </a:prstGeom>
          </p:spPr>
        </p:pic>
      </p:grp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CBAE51C0-8B7C-4F70-B662-FB3A2128C5DE}"/>
              </a:ext>
            </a:extLst>
          </p:cNvPr>
          <p:cNvSpPr/>
          <p:nvPr/>
        </p:nvSpPr>
        <p:spPr>
          <a:xfrm>
            <a:off x="680813" y="531611"/>
            <a:ext cx="26161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1"/>
            <a:r>
              <a:rPr lang="en-US" altLang="ko-KR" sz="1100" dirty="0">
                <a:latin typeface="+mn-ea"/>
              </a:rPr>
              <a:t>7</a:t>
            </a:r>
            <a:endParaRPr lang="ko-KR" altLang="en-US" sz="1100" dirty="0">
              <a:latin typeface="+mn-ea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3AB4274A-6264-4D5B-B5E1-603C94AB8756}"/>
              </a:ext>
            </a:extLst>
          </p:cNvPr>
          <p:cNvSpPr/>
          <p:nvPr/>
        </p:nvSpPr>
        <p:spPr>
          <a:xfrm>
            <a:off x="2474205" y="531611"/>
            <a:ext cx="704039" cy="261610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r>
              <a:rPr lang="en-US" altLang="ko-KR" sz="1100" dirty="0">
                <a:solidFill>
                  <a:srgbClr val="000000"/>
                </a:solidFill>
                <a:latin typeface="맑은 고딕"/>
                <a:ea typeface="맑은 고딕"/>
              </a:rPr>
              <a:t>V-RE-07</a:t>
            </a:r>
            <a:endParaRPr lang="en-US" altLang="ko-KR" sz="1100" dirty="0">
              <a:latin typeface="+mn-ea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EB917C22-F433-4EB4-87FE-63D239DDB292}"/>
              </a:ext>
            </a:extLst>
          </p:cNvPr>
          <p:cNvSpPr/>
          <p:nvPr/>
        </p:nvSpPr>
        <p:spPr>
          <a:xfrm>
            <a:off x="5735791" y="531611"/>
            <a:ext cx="141256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100" dirty="0">
                <a:solidFill>
                  <a:srgbClr val="000000"/>
                </a:solidFill>
                <a:latin typeface="맑은 고딕" panose="020B0503020000020004" pitchFamily="50" charset="-127"/>
              </a:rPr>
              <a:t>화면 불러오기 팝업</a:t>
            </a:r>
            <a:endParaRPr lang="en-US" altLang="ko-KR" sz="1100" dirty="0">
              <a:latin typeface="+mn-ea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DDF27B9B-63DE-4BB9-ADB3-A4E2825C2B8E}"/>
              </a:ext>
            </a:extLst>
          </p:cNvPr>
          <p:cNvSpPr/>
          <p:nvPr/>
        </p:nvSpPr>
        <p:spPr>
          <a:xfrm>
            <a:off x="9517679" y="531611"/>
            <a:ext cx="211147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ctr"/>
            <a:r>
              <a:rPr lang="en-US" altLang="ko-KR" sz="1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F-RE-02-02-04, F-RE-02-03-04</a:t>
            </a:r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id="{9EC42575-9339-44F7-9F5C-DF87681EAF5F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422695" y="1514606"/>
            <a:ext cx="8574128" cy="186083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A251D8F5-3F51-4128-A181-12DC7FF7F34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6381" y="1715231"/>
            <a:ext cx="895024" cy="4222807"/>
          </a:xfrm>
          <a:prstGeom prst="rect">
            <a:avLst/>
          </a:prstGeom>
        </p:spPr>
      </p:pic>
      <p:grpSp>
        <p:nvGrpSpPr>
          <p:cNvPr id="133" name="그룹 132">
            <a:extLst>
              <a:ext uri="{FF2B5EF4-FFF2-40B4-BE49-F238E27FC236}">
                <a16:creationId xmlns:a16="http://schemas.microsoft.com/office/drawing/2014/main" id="{F595ADE9-5037-40C2-AF1B-10B4BC67FAB5}"/>
              </a:ext>
            </a:extLst>
          </p:cNvPr>
          <p:cNvGrpSpPr/>
          <p:nvPr/>
        </p:nvGrpSpPr>
        <p:grpSpPr>
          <a:xfrm>
            <a:off x="871790" y="2249081"/>
            <a:ext cx="388720" cy="214250"/>
            <a:chOff x="4727467" y="5298091"/>
            <a:chExt cx="388720" cy="215444"/>
          </a:xfrm>
        </p:grpSpPr>
        <p:sp>
          <p:nvSpPr>
            <p:cNvPr id="134" name="타원 133">
              <a:extLst>
                <a:ext uri="{FF2B5EF4-FFF2-40B4-BE49-F238E27FC236}">
                  <a16:creationId xmlns:a16="http://schemas.microsoft.com/office/drawing/2014/main" id="{CE73AD37-C62B-4EB6-BF73-8D931B9E4DB4}"/>
                </a:ext>
              </a:extLst>
            </p:cNvPr>
            <p:cNvSpPr/>
            <p:nvPr/>
          </p:nvSpPr>
          <p:spPr>
            <a:xfrm>
              <a:off x="4831407" y="5317535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glow rad="50800">
                <a:srgbClr val="FF0000">
                  <a:alpha val="30000"/>
                </a:srgbClr>
              </a:glo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000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5" name="TextBox 27">
              <a:extLst>
                <a:ext uri="{FF2B5EF4-FFF2-40B4-BE49-F238E27FC236}">
                  <a16:creationId xmlns:a16="http://schemas.microsoft.com/office/drawing/2014/main" id="{3F571E59-C713-4151-8CD8-7F7C26403697}"/>
                </a:ext>
              </a:extLst>
            </p:cNvPr>
            <p:cNvSpPr txBox="1"/>
            <p:nvPr/>
          </p:nvSpPr>
          <p:spPr>
            <a:xfrm>
              <a:off x="4727467" y="5298091"/>
              <a:ext cx="38872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</a:t>
              </a:r>
              <a:endParaRPr lang="ko-KR" altLang="en-US" sz="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41" name="그룹 140">
            <a:extLst>
              <a:ext uri="{FF2B5EF4-FFF2-40B4-BE49-F238E27FC236}">
                <a16:creationId xmlns:a16="http://schemas.microsoft.com/office/drawing/2014/main" id="{B8B3F2BA-92D8-4412-9004-72BDB67E81A6}"/>
              </a:ext>
            </a:extLst>
          </p:cNvPr>
          <p:cNvGrpSpPr/>
          <p:nvPr/>
        </p:nvGrpSpPr>
        <p:grpSpPr>
          <a:xfrm>
            <a:off x="863947" y="1937325"/>
            <a:ext cx="388720" cy="214250"/>
            <a:chOff x="4727047" y="5307508"/>
            <a:chExt cx="388720" cy="215444"/>
          </a:xfrm>
        </p:grpSpPr>
        <p:sp>
          <p:nvSpPr>
            <p:cNvPr id="142" name="타원 141">
              <a:extLst>
                <a:ext uri="{FF2B5EF4-FFF2-40B4-BE49-F238E27FC236}">
                  <a16:creationId xmlns:a16="http://schemas.microsoft.com/office/drawing/2014/main" id="{64E479C6-A0BA-4942-9EF3-E3D76151D266}"/>
                </a:ext>
              </a:extLst>
            </p:cNvPr>
            <p:cNvSpPr/>
            <p:nvPr/>
          </p:nvSpPr>
          <p:spPr>
            <a:xfrm>
              <a:off x="4831407" y="5317535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glow rad="50800">
                <a:srgbClr val="FF0000">
                  <a:alpha val="30000"/>
                </a:srgbClr>
              </a:glo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000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3" name="TextBox 27">
              <a:extLst>
                <a:ext uri="{FF2B5EF4-FFF2-40B4-BE49-F238E27FC236}">
                  <a16:creationId xmlns:a16="http://schemas.microsoft.com/office/drawing/2014/main" id="{831F544D-475F-45F7-89FE-258E7E8EC1E6}"/>
                </a:ext>
              </a:extLst>
            </p:cNvPr>
            <p:cNvSpPr txBox="1"/>
            <p:nvPr/>
          </p:nvSpPr>
          <p:spPr>
            <a:xfrm>
              <a:off x="4727047" y="5307508"/>
              <a:ext cx="38872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  <a:endParaRPr lang="ko-KR" altLang="en-US" sz="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2" name="그림 3">
            <a:extLst>
              <a:ext uri="{FF2B5EF4-FFF2-40B4-BE49-F238E27FC236}">
                <a16:creationId xmlns:a16="http://schemas.microsoft.com/office/drawing/2014/main" id="{14158D6B-DCFF-4252-89C3-86D2F710421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44725" y="5434407"/>
            <a:ext cx="5303874" cy="490303"/>
          </a:xfrm>
          <a:prstGeom prst="rect">
            <a:avLst/>
          </a:prstGeom>
        </p:spPr>
      </p:pic>
      <p:sp>
        <p:nvSpPr>
          <p:cNvPr id="66" name="직사각형 65">
            <a:extLst>
              <a:ext uri="{FF2B5EF4-FFF2-40B4-BE49-F238E27FC236}">
                <a16:creationId xmlns:a16="http://schemas.microsoft.com/office/drawing/2014/main" id="{60E093C9-FDD1-4A04-B3A0-0BAEA86913D8}"/>
              </a:ext>
            </a:extLst>
          </p:cNvPr>
          <p:cNvSpPr/>
          <p:nvPr/>
        </p:nvSpPr>
        <p:spPr>
          <a:xfrm>
            <a:off x="1311183" y="1714795"/>
            <a:ext cx="7686548" cy="4223243"/>
          </a:xfrm>
          <a:prstGeom prst="rect">
            <a:avLst/>
          </a:prstGeom>
          <a:solidFill>
            <a:schemeClr val="tx1">
              <a:lumMod val="95000"/>
              <a:lumOff val="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9" name="그림 98">
            <a:extLst>
              <a:ext uri="{FF2B5EF4-FFF2-40B4-BE49-F238E27FC236}">
                <a16:creationId xmlns:a16="http://schemas.microsoft.com/office/drawing/2014/main" id="{6AC67871-0530-4FAA-AFE8-1556899FC5FF}"/>
              </a:ext>
            </a:extLst>
          </p:cNvPr>
          <p:cNvPicPr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1160971" y="1727822"/>
            <a:ext cx="77152" cy="139759"/>
          </a:xfrm>
          <a:prstGeom prst="rect">
            <a:avLst/>
          </a:prstGeom>
        </p:spPr>
      </p:pic>
      <p:sp>
        <p:nvSpPr>
          <p:cNvPr id="67" name="직사각형 66">
            <a:extLst>
              <a:ext uri="{FF2B5EF4-FFF2-40B4-BE49-F238E27FC236}">
                <a16:creationId xmlns:a16="http://schemas.microsoft.com/office/drawing/2014/main" id="{5A7A813F-F25F-4EF3-984E-A43705280257}"/>
              </a:ext>
            </a:extLst>
          </p:cNvPr>
          <p:cNvSpPr/>
          <p:nvPr/>
        </p:nvSpPr>
        <p:spPr>
          <a:xfrm>
            <a:off x="3190612" y="2533315"/>
            <a:ext cx="3027656" cy="185378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029BFA01-76D6-4623-8B00-C3B32EBC0A7E}"/>
              </a:ext>
            </a:extLst>
          </p:cNvPr>
          <p:cNvSpPr/>
          <p:nvPr/>
        </p:nvSpPr>
        <p:spPr>
          <a:xfrm>
            <a:off x="3190611" y="2501655"/>
            <a:ext cx="3027656" cy="15828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기존 화면 불러오기</a:t>
            </a: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65B397CC-7E35-4AC7-9E7F-147F68945BBB}"/>
              </a:ext>
            </a:extLst>
          </p:cNvPr>
          <p:cNvSpPr/>
          <p:nvPr/>
        </p:nvSpPr>
        <p:spPr>
          <a:xfrm>
            <a:off x="5998627" y="2442299"/>
            <a:ext cx="27764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latin typeface="+mn-ea"/>
              </a:rPr>
              <a:t>X</a:t>
            </a:r>
            <a:endParaRPr lang="ko-KR" altLang="en-US" sz="1200" dirty="0"/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18DAC01F-43AD-4EAA-A2FA-3C312E26D3AA}"/>
              </a:ext>
            </a:extLst>
          </p:cNvPr>
          <p:cNvSpPr/>
          <p:nvPr/>
        </p:nvSpPr>
        <p:spPr>
          <a:xfrm>
            <a:off x="1228276" y="2141564"/>
            <a:ext cx="594807" cy="14204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chemeClr val="tx1"/>
                </a:solidFill>
              </a:rPr>
              <a:t>새로 생성</a:t>
            </a:r>
            <a:endParaRPr lang="en-US" altLang="ko-KR" sz="400" dirty="0">
              <a:solidFill>
                <a:schemeClr val="tx1"/>
              </a:solidFill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20633315-7CDA-47A5-A577-46881027250D}"/>
              </a:ext>
            </a:extLst>
          </p:cNvPr>
          <p:cNvSpPr/>
          <p:nvPr/>
        </p:nvSpPr>
        <p:spPr>
          <a:xfrm>
            <a:off x="1228275" y="2283608"/>
            <a:ext cx="594807" cy="14204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chemeClr val="tx1"/>
                </a:solidFill>
              </a:rPr>
              <a:t>불러오기</a:t>
            </a: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758E8398-982C-4B3A-AA5B-3E9DF8E3318D}"/>
              </a:ext>
            </a:extLst>
          </p:cNvPr>
          <p:cNvSpPr/>
          <p:nvPr/>
        </p:nvSpPr>
        <p:spPr bwMode="auto">
          <a:xfrm>
            <a:off x="1168614" y="2282736"/>
            <a:ext cx="653517" cy="139759"/>
          </a:xfrm>
          <a:prstGeom prst="rect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2700" algn="ctr" rotWithShape="0">
                    <a:srgbClr val="9CA8B6"/>
                  </a:outerShdw>
                </a:effectLst>
              </a14:hiddenEffects>
            </a:ext>
          </a:extLst>
        </p:spPr>
        <p:txBody>
          <a:bodyPr vert="horz" wrap="none" lIns="51435" tIns="25718" rIns="51435" bIns="25718" numCol="1" rtlCol="0" anchor="t" anchorCtr="0" compatLnSpc="1">
            <a:prstTxWarp prst="textNoShape">
              <a:avLst/>
            </a:prstTxWarp>
            <a:noAutofit/>
          </a:bodyPr>
          <a:lstStyle/>
          <a:p>
            <a:pPr marL="42863" indent="-42863" fontAlgn="base" latinLnBrk="0">
              <a:spcBef>
                <a:spcPct val="25000"/>
              </a:spcBef>
              <a:spcAft>
                <a:spcPct val="0"/>
              </a:spcAft>
              <a:buClr>
                <a:srgbClr val="718797"/>
              </a:buClr>
              <a:buSzPct val="80000"/>
            </a:pPr>
            <a:endParaRPr kumimoji="1" lang="ko-KR" altLang="en-US" sz="563">
              <a:solidFill>
                <a:prstClr val="black"/>
              </a:solidFill>
              <a:latin typeface="+mn-ea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6A048922-EC1A-4EE1-A65F-D24565EE627C}"/>
              </a:ext>
            </a:extLst>
          </p:cNvPr>
          <p:cNvSpPr/>
          <p:nvPr/>
        </p:nvSpPr>
        <p:spPr bwMode="auto">
          <a:xfrm>
            <a:off x="1143909" y="1977868"/>
            <a:ext cx="163071" cy="163695"/>
          </a:xfrm>
          <a:prstGeom prst="rect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2700" algn="ctr" rotWithShape="0">
                    <a:srgbClr val="9CA8B6"/>
                  </a:outerShdw>
                </a:effectLst>
              </a14:hiddenEffects>
            </a:ext>
          </a:extLst>
        </p:spPr>
        <p:txBody>
          <a:bodyPr vert="horz" wrap="none" lIns="51435" tIns="25718" rIns="51435" bIns="25718" numCol="1" rtlCol="0" anchor="t" anchorCtr="0" compatLnSpc="1">
            <a:prstTxWarp prst="textNoShape">
              <a:avLst/>
            </a:prstTxWarp>
            <a:noAutofit/>
          </a:bodyPr>
          <a:lstStyle/>
          <a:p>
            <a:pPr marL="42863" indent="-42863" fontAlgn="base" latinLnBrk="0">
              <a:spcBef>
                <a:spcPct val="25000"/>
              </a:spcBef>
              <a:spcAft>
                <a:spcPct val="0"/>
              </a:spcAft>
              <a:buClr>
                <a:srgbClr val="718797"/>
              </a:buClr>
              <a:buSzPct val="80000"/>
            </a:pPr>
            <a:endParaRPr kumimoji="1" lang="ko-KR" altLang="en-US" sz="563">
              <a:solidFill>
                <a:prstClr val="black"/>
              </a:solidFill>
              <a:latin typeface="+mn-ea"/>
            </a:endParaRPr>
          </a:p>
        </p:txBody>
      </p:sp>
      <p:sp>
        <p:nvSpPr>
          <p:cNvPr id="70" name="Rectangle 118">
            <a:extLst>
              <a:ext uri="{FF2B5EF4-FFF2-40B4-BE49-F238E27FC236}">
                <a16:creationId xmlns:a16="http://schemas.microsoft.com/office/drawing/2014/main" id="{56B0A067-F370-47B5-8CCC-63B79E7272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52919" y="4079618"/>
            <a:ext cx="422027" cy="17936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algn="ctr">
            <a:solidFill>
              <a:srgbClr val="808080"/>
            </a:solidFill>
            <a:miter lim="800000"/>
            <a:headEnd/>
            <a:tailEnd/>
          </a:ln>
          <a:effectLst/>
        </p:spPr>
        <p:txBody>
          <a:bodyPr wrap="none" lIns="36000" tIns="36000" rIns="36000" bIns="3600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800" dirty="0">
                <a:solidFill>
                  <a:srgbClr val="000000"/>
                </a:solidFill>
                <a:ea typeface="바탕체" panose="02030609000101010101" pitchFamily="17" charset="-127"/>
              </a:rPr>
              <a:t>저장</a:t>
            </a:r>
          </a:p>
        </p:txBody>
      </p:sp>
      <p:sp>
        <p:nvSpPr>
          <p:cNvPr id="76" name="Rectangle 134">
            <a:extLst>
              <a:ext uri="{FF2B5EF4-FFF2-40B4-BE49-F238E27FC236}">
                <a16:creationId xmlns:a16="http://schemas.microsoft.com/office/drawing/2014/main" id="{354F2DC1-29E8-45DA-B080-A9AA521830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28551" y="4079618"/>
            <a:ext cx="422028" cy="17936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algn="ctr">
            <a:solidFill>
              <a:srgbClr val="808080"/>
            </a:solidFill>
            <a:miter lim="800000"/>
            <a:headEnd/>
            <a:tailEnd/>
          </a:ln>
          <a:effectLst/>
        </p:spPr>
        <p:txBody>
          <a:bodyPr wrap="none" lIns="36000" tIns="36000" rIns="36000" bIns="3600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800" dirty="0">
                <a:solidFill>
                  <a:srgbClr val="000000"/>
                </a:solidFill>
                <a:ea typeface="바탕체" panose="02030609000101010101" pitchFamily="17" charset="-127"/>
              </a:rPr>
              <a:t>취소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E15E150-AA99-467F-BE71-D16133EFB234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b="35746"/>
          <a:stretch/>
        </p:blipFill>
        <p:spPr>
          <a:xfrm>
            <a:off x="3351367" y="3025923"/>
            <a:ext cx="2669793" cy="96028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83" name="Text Box 77">
            <a:extLst>
              <a:ext uri="{FF2B5EF4-FFF2-40B4-BE49-F238E27FC236}">
                <a16:creationId xmlns:a16="http://schemas.microsoft.com/office/drawing/2014/main" id="{C08B9E86-1B0D-4E13-A2E2-5D73D21A99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05512" y="2790147"/>
            <a:ext cx="1080120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171450" indent="-171450" fontAlgn="base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l"/>
            </a:pPr>
            <a:r>
              <a:rPr kumimoji="1" lang="ko-KR" altLang="en-US" sz="800" b="1" dirty="0">
                <a:solidFill>
                  <a:srgbClr val="000000"/>
                </a:solidFill>
                <a:ea typeface="바탕체" panose="02030609000101010101" pitchFamily="17" charset="-127"/>
              </a:rPr>
              <a:t>화면 선택</a:t>
            </a:r>
          </a:p>
        </p:txBody>
      </p: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EEC1CC53-2C57-48FF-8EC7-2C27DBEFEF6E}"/>
              </a:ext>
            </a:extLst>
          </p:cNvPr>
          <p:cNvGrpSpPr/>
          <p:nvPr/>
        </p:nvGrpSpPr>
        <p:grpSpPr>
          <a:xfrm>
            <a:off x="3040930" y="2994868"/>
            <a:ext cx="388720" cy="214250"/>
            <a:chOff x="4727047" y="5307508"/>
            <a:chExt cx="388720" cy="215444"/>
          </a:xfrm>
        </p:grpSpPr>
        <p:sp>
          <p:nvSpPr>
            <p:cNvPr id="86" name="타원 85">
              <a:extLst>
                <a:ext uri="{FF2B5EF4-FFF2-40B4-BE49-F238E27FC236}">
                  <a16:creationId xmlns:a16="http://schemas.microsoft.com/office/drawing/2014/main" id="{3C9686C3-8960-4C36-80DA-C85A79BA768A}"/>
                </a:ext>
              </a:extLst>
            </p:cNvPr>
            <p:cNvSpPr/>
            <p:nvPr/>
          </p:nvSpPr>
          <p:spPr>
            <a:xfrm>
              <a:off x="4831407" y="5317535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glow rad="50800">
                <a:srgbClr val="FF0000">
                  <a:alpha val="30000"/>
                </a:srgbClr>
              </a:glo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000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2" name="TextBox 27">
              <a:extLst>
                <a:ext uri="{FF2B5EF4-FFF2-40B4-BE49-F238E27FC236}">
                  <a16:creationId xmlns:a16="http://schemas.microsoft.com/office/drawing/2014/main" id="{98CEFA5F-0F7F-4B5A-8CD3-6F073F2C1BC5}"/>
                </a:ext>
              </a:extLst>
            </p:cNvPr>
            <p:cNvSpPr txBox="1"/>
            <p:nvPr/>
          </p:nvSpPr>
          <p:spPr>
            <a:xfrm>
              <a:off x="4727047" y="5307508"/>
              <a:ext cx="38872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</a:t>
              </a:r>
              <a:endParaRPr lang="ko-KR" altLang="en-US" sz="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BD40B787-FF41-4D85-815B-422277D4BD19}"/>
              </a:ext>
            </a:extLst>
          </p:cNvPr>
          <p:cNvSpPr/>
          <p:nvPr/>
        </p:nvSpPr>
        <p:spPr bwMode="auto">
          <a:xfrm>
            <a:off x="3328408" y="3020910"/>
            <a:ext cx="2721582" cy="968863"/>
          </a:xfrm>
          <a:prstGeom prst="rect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2700" algn="ctr" rotWithShape="0">
                    <a:srgbClr val="9CA8B6"/>
                  </a:outerShdw>
                </a:effectLst>
              </a14:hiddenEffects>
            </a:ext>
          </a:extLst>
        </p:spPr>
        <p:txBody>
          <a:bodyPr vert="horz" wrap="none" lIns="51435" tIns="25718" rIns="51435" bIns="25718" numCol="1" rtlCol="0" anchor="t" anchorCtr="0" compatLnSpc="1">
            <a:prstTxWarp prst="textNoShape">
              <a:avLst/>
            </a:prstTxWarp>
            <a:noAutofit/>
          </a:bodyPr>
          <a:lstStyle/>
          <a:p>
            <a:pPr marL="42863" indent="-42863" fontAlgn="base" latinLnBrk="0">
              <a:spcBef>
                <a:spcPct val="25000"/>
              </a:spcBef>
              <a:spcAft>
                <a:spcPct val="0"/>
              </a:spcAft>
              <a:buClr>
                <a:srgbClr val="718797"/>
              </a:buClr>
              <a:buSzPct val="80000"/>
            </a:pPr>
            <a:endParaRPr kumimoji="1" lang="ko-KR" altLang="en-US" sz="563">
              <a:solidFill>
                <a:prstClr val="black"/>
              </a:solidFill>
              <a:latin typeface="+mn-ea"/>
            </a:endParaRPr>
          </a:p>
        </p:txBody>
      </p:sp>
      <p:cxnSp>
        <p:nvCxnSpPr>
          <p:cNvPr id="4" name="연결선: 꺾임 3">
            <a:extLst>
              <a:ext uri="{FF2B5EF4-FFF2-40B4-BE49-F238E27FC236}">
                <a16:creationId xmlns:a16="http://schemas.microsoft.com/office/drawing/2014/main" id="{E28892D5-A720-41B0-8210-DC5F259D534F}"/>
              </a:ext>
            </a:extLst>
          </p:cNvPr>
          <p:cNvCxnSpPr>
            <a:cxnSpLocks/>
            <a:stCxn id="136" idx="3"/>
            <a:endCxn id="67" idx="1"/>
          </p:cNvCxnSpPr>
          <p:nvPr/>
        </p:nvCxnSpPr>
        <p:spPr>
          <a:xfrm>
            <a:off x="1822131" y="2352616"/>
            <a:ext cx="1368481" cy="1107592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13254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>
            <a:extLst>
              <a:ext uri="{FF2B5EF4-FFF2-40B4-BE49-F238E27FC236}">
                <a16:creationId xmlns:a16="http://schemas.microsoft.com/office/drawing/2014/main" id="{EDADD03A-EA45-4C9F-9901-562409605447}"/>
              </a:ext>
            </a:extLst>
          </p:cNvPr>
          <p:cNvGrpSpPr/>
          <p:nvPr/>
        </p:nvGrpSpPr>
        <p:grpSpPr>
          <a:xfrm>
            <a:off x="425208" y="1500500"/>
            <a:ext cx="8574128" cy="4438498"/>
            <a:chOff x="416330" y="1660298"/>
            <a:chExt cx="8574128" cy="4438498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749DDB51-2AC8-4071-9BC2-B8C4F38E51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6330" y="1660298"/>
              <a:ext cx="8574128" cy="4438498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B01E44C7-2CA8-4370-9E6D-1F15AED790E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10697" y="1874937"/>
              <a:ext cx="7204129" cy="3643883"/>
            </a:xfrm>
            <a:prstGeom prst="rect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</p:pic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2FBDB2AE-87A9-4E84-BA3B-44E431C6C348}"/>
                </a:ext>
              </a:extLst>
            </p:cNvPr>
            <p:cNvCxnSpPr>
              <a:cxnSpLocks/>
            </p:cNvCxnSpPr>
            <p:nvPr/>
          </p:nvCxnSpPr>
          <p:spPr>
            <a:xfrm>
              <a:off x="1951520" y="2358914"/>
              <a:ext cx="0" cy="3168942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22A0A896-3A7D-4877-873E-CAC23A94781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19156" y="2348917"/>
              <a:ext cx="623973" cy="3168942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0614DA70-CCDB-4B92-AACD-5A95C9A8B66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10700" y="1874936"/>
              <a:ext cx="7204122" cy="475547"/>
            </a:xfrm>
            <a:prstGeom prst="rect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BD920AF-B767-4B1B-9322-AA0130B84893}"/>
                </a:ext>
              </a:extLst>
            </p:cNvPr>
            <p:cNvSpPr txBox="1"/>
            <p:nvPr/>
          </p:nvSpPr>
          <p:spPr>
            <a:xfrm>
              <a:off x="1280608" y="1846416"/>
              <a:ext cx="606256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Top Menu</a:t>
              </a:r>
              <a:endParaRPr lang="ko-KR" altLang="en-US" sz="7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B6FFF53-4D58-4C02-BD2C-088E952404E6}"/>
                </a:ext>
              </a:extLst>
            </p:cNvPr>
            <p:cNvSpPr txBox="1"/>
            <p:nvPr/>
          </p:nvSpPr>
          <p:spPr>
            <a:xfrm>
              <a:off x="1244306" y="2367792"/>
              <a:ext cx="599844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Left Menu</a:t>
              </a:r>
              <a:endParaRPr lang="ko-KR" altLang="en-US" sz="7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F167E6B5-E6E0-4475-9FBD-727F00AB05D2}"/>
                </a:ext>
              </a:extLst>
            </p:cNvPr>
            <p:cNvSpPr/>
            <p:nvPr/>
          </p:nvSpPr>
          <p:spPr>
            <a:xfrm>
              <a:off x="2301401" y="2101026"/>
              <a:ext cx="519607" cy="142613"/>
            </a:xfrm>
            <a:prstGeom prst="rect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chemeClr val="tx1"/>
                  </a:solidFill>
                </a:rPr>
                <a:t>상품관리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73EB69A-308C-423F-B117-7D19B1EBE044}"/>
                </a:ext>
              </a:extLst>
            </p:cNvPr>
            <p:cNvSpPr txBox="1"/>
            <p:nvPr/>
          </p:nvSpPr>
          <p:spPr>
            <a:xfrm>
              <a:off x="1425881" y="2661632"/>
              <a:ext cx="492443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600"/>
                <a:t>상품등록</a:t>
              </a:r>
            </a:p>
          </p:txBody>
        </p:sp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38180C8D-9CB3-4D98-B5C1-7FC57DECDD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409" t="89585" r="11203" b="192"/>
            <a:stretch/>
          </p:blipFill>
          <p:spPr>
            <a:xfrm>
              <a:off x="2821008" y="5612235"/>
              <a:ext cx="4494192" cy="486561"/>
            </a:xfrm>
            <a:prstGeom prst="rect">
              <a:avLst/>
            </a:prstGeom>
          </p:spPr>
        </p:pic>
      </p:grp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58164C6-F8E0-455D-A45B-8864FE4807D0}"/>
              </a:ext>
            </a:extLst>
          </p:cNvPr>
          <p:cNvSpPr/>
          <p:nvPr/>
        </p:nvSpPr>
        <p:spPr>
          <a:xfrm>
            <a:off x="680813" y="531611"/>
            <a:ext cx="26161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1"/>
            <a:r>
              <a:rPr lang="en-US" altLang="ko-KR" sz="1100" dirty="0">
                <a:latin typeface="+mn-ea"/>
              </a:rPr>
              <a:t>8</a:t>
            </a:r>
            <a:endParaRPr lang="ko-KR" altLang="en-US" sz="1100" dirty="0">
              <a:latin typeface="+mn-ea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746A609-726D-4097-BBA9-D3725EB3B039}"/>
              </a:ext>
            </a:extLst>
          </p:cNvPr>
          <p:cNvSpPr/>
          <p:nvPr/>
        </p:nvSpPr>
        <p:spPr>
          <a:xfrm>
            <a:off x="9517679" y="531611"/>
            <a:ext cx="252582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F-RE-02-02-06, F-RE-02-03-06</a:t>
            </a:r>
          </a:p>
          <a:p>
            <a:endParaRPr lang="en-US" altLang="ko-KR" sz="1000" dirty="0">
              <a:latin typeface="+mn-ea"/>
            </a:endParaRPr>
          </a:p>
        </p:txBody>
      </p:sp>
      <p:graphicFrame>
        <p:nvGraphicFramePr>
          <p:cNvPr id="136" name="Group 65">
            <a:extLst>
              <a:ext uri="{FF2B5EF4-FFF2-40B4-BE49-F238E27FC236}">
                <a16:creationId xmlns:a16="http://schemas.microsoft.com/office/drawing/2014/main" id="{7AFC5138-DCF9-46D8-A7AC-89186DEFB8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9921068"/>
              </p:ext>
            </p:extLst>
          </p:nvPr>
        </p:nvGraphicFramePr>
        <p:xfrm>
          <a:off x="9263917" y="914400"/>
          <a:ext cx="2766954" cy="3418301"/>
        </p:xfrm>
        <a:graphic>
          <a:graphicData uri="http://schemas.openxmlformats.org/drawingml/2006/table">
            <a:tbl>
              <a:tblPr/>
              <a:tblGrid>
                <a:gridCol w="3609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60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14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No</a:t>
                      </a:r>
                      <a:endParaRPr kumimoji="1" lang="ko-KR" altLang="en-US" sz="105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9050" marR="19050" marT="45709" marB="45709" anchor="ctr" horzOverflow="overflow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50" b="1" baseline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Description</a:t>
                      </a:r>
                      <a:endParaRPr kumimoji="1" lang="ko-KR" altLang="en-US" sz="105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9050" marR="19050" marT="45709" marB="45709" anchor="ctr" horzOverflow="overflow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7233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①</a:t>
                      </a:r>
                    </a:p>
                  </a:txBody>
                  <a:tcPr marL="19050" marR="19050" marT="45709" marB="45709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MENU</a:t>
                      </a: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포커스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r>
                        <a:rPr lang="en-US" altLang="ko-KR" sz="800" dirty="0">
                          <a:latin typeface="+mn-ea"/>
                        </a:rPr>
                        <a:t>   : </a:t>
                      </a:r>
                      <a:r>
                        <a:rPr lang="ko-KR" altLang="en-US" sz="800" dirty="0">
                          <a:latin typeface="+mn-ea"/>
                        </a:rPr>
                        <a:t>작업할 </a:t>
                      </a:r>
                      <a:r>
                        <a:rPr lang="en-US" altLang="ko-KR" sz="800" dirty="0">
                          <a:latin typeface="+mn-ea"/>
                        </a:rPr>
                        <a:t>MENU</a:t>
                      </a:r>
                      <a:r>
                        <a:rPr lang="ko-KR" altLang="en-US" sz="800" dirty="0">
                          <a:latin typeface="+mn-ea"/>
                        </a:rPr>
                        <a:t>를 클릭하여 포커스</a:t>
                      </a:r>
                      <a:endParaRPr lang="en-US" altLang="ko-KR" sz="800" dirty="0">
                        <a:latin typeface="+mn-ea"/>
                      </a:endParaRPr>
                    </a:p>
                    <a:p>
                      <a:pPr marL="0" algn="l" defTabSz="914400" rtl="0" eaLnBrk="1" latinLnBrk="1" hangingPunct="1"/>
                      <a:endParaRPr lang="en-US" altLang="ko-KR" sz="800" dirty="0">
                        <a:latin typeface="+mn-ea"/>
                      </a:endParaRPr>
                    </a:p>
                  </a:txBody>
                  <a:tcPr marL="19050" marR="19050" marT="45709" marB="45709" horzOverflow="overflow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6911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②</a:t>
                      </a:r>
                    </a:p>
                  </a:txBody>
                  <a:tcPr marL="19050" marR="19050" marT="45709" marB="45709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MENU </a:t>
                      </a: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수정 아이콘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r>
                        <a:rPr lang="en-US" altLang="ko-KR" sz="800" dirty="0">
                          <a:latin typeface="+mn-ea"/>
                          <a:ea typeface="+mn-ea"/>
                        </a:rPr>
                        <a:t>   : </a:t>
                      </a:r>
                      <a:r>
                        <a:rPr lang="en-US" altLang="ko-KR" sz="800" dirty="0">
                          <a:latin typeface="+mn-ea"/>
                        </a:rPr>
                        <a:t>MENU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 수정 팝업 호출</a:t>
                      </a:r>
                      <a:endParaRPr lang="en-US" altLang="ko-KR" sz="800" dirty="0">
                        <a:latin typeface="+mn-ea"/>
                        <a:ea typeface="+mn-ea"/>
                      </a:endParaRPr>
                    </a:p>
                  </a:txBody>
                  <a:tcPr marL="19050" marR="19050" marT="45709" marB="45709" horzOverflow="overflow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582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③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9050" marR="19050" marT="45709" marB="45709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동일레벨 붙여넣기 기능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r>
                        <a:rPr lang="en-US" altLang="ko-KR" sz="800" dirty="0">
                          <a:latin typeface="+mn-ea"/>
                          <a:ea typeface="+mn-ea"/>
                        </a:rPr>
                        <a:t>   :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복사한 화면을 포커스 된 화면의 동일레벨</a:t>
                      </a:r>
                      <a:endParaRPr lang="en-US" altLang="ko-KR" sz="800" dirty="0">
                        <a:latin typeface="+mn-ea"/>
                        <a:ea typeface="+mn-ea"/>
                      </a:endParaRPr>
                    </a:p>
                    <a:p>
                      <a:r>
                        <a:rPr lang="en-US" altLang="ko-KR" sz="800" dirty="0">
                          <a:latin typeface="+mn-ea"/>
                          <a:ea typeface="+mn-ea"/>
                        </a:rPr>
                        <a:t>  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하단에 생성</a:t>
                      </a:r>
                      <a:endParaRPr lang="en-US" altLang="ko-KR" sz="800" dirty="0">
                        <a:latin typeface="+mn-ea"/>
                        <a:ea typeface="+mn-ea"/>
                      </a:endParaRPr>
                    </a:p>
                  </a:txBody>
                  <a:tcPr marL="19050" marR="19050" marT="45709" marB="45709" horzOverflow="overflow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1713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④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9050" marR="19050" marT="45709" marB="45709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하위레벨 붙여넣기 기능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r>
                        <a:rPr lang="en-US" altLang="ko-KR" sz="800" dirty="0">
                          <a:latin typeface="+mn-ea"/>
                          <a:ea typeface="+mn-ea"/>
                        </a:rPr>
                        <a:t>   :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복사한 화면을 포커스 된 화면의 하위레벨</a:t>
                      </a:r>
                      <a:endParaRPr lang="en-US" altLang="ko-KR" sz="800" dirty="0">
                        <a:latin typeface="+mn-ea"/>
                        <a:ea typeface="+mn-ea"/>
                      </a:endParaRPr>
                    </a:p>
                    <a:p>
                      <a:r>
                        <a:rPr lang="en-US" altLang="ko-KR" sz="800" dirty="0">
                          <a:latin typeface="+mn-ea"/>
                          <a:ea typeface="+mn-ea"/>
                        </a:rPr>
                        <a:t>  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하단에 생성</a:t>
                      </a:r>
                      <a:endParaRPr lang="en-US" altLang="ko-KR" sz="800" dirty="0">
                        <a:latin typeface="+mn-ea"/>
                        <a:ea typeface="+mn-ea"/>
                      </a:endParaRPr>
                    </a:p>
                  </a:txBody>
                  <a:tcPr marL="19050" marR="19050" marT="45709" marB="45709" horzOverflow="overflow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7967203"/>
                  </a:ext>
                </a:extLst>
              </a:tr>
            </a:tbl>
          </a:graphicData>
        </a:graphic>
      </p:graphicFrame>
      <p:pic>
        <p:nvPicPr>
          <p:cNvPr id="58" name="그림 57">
            <a:extLst>
              <a:ext uri="{FF2B5EF4-FFF2-40B4-BE49-F238E27FC236}">
                <a16:creationId xmlns:a16="http://schemas.microsoft.com/office/drawing/2014/main" id="{EE8622DE-C011-4AAC-B878-A6CF4ADEDF1F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422695" y="1505814"/>
            <a:ext cx="8574128" cy="186083"/>
          </a:xfrm>
          <a:prstGeom prst="rect">
            <a:avLst/>
          </a:prstGeom>
        </p:spPr>
      </p:pic>
      <p:pic>
        <p:nvPicPr>
          <p:cNvPr id="94" name="그림 93">
            <a:extLst>
              <a:ext uri="{FF2B5EF4-FFF2-40B4-BE49-F238E27FC236}">
                <a16:creationId xmlns:a16="http://schemas.microsoft.com/office/drawing/2014/main" id="{891C47EB-009A-47E1-9856-FF29540C326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5990" y="1704045"/>
            <a:ext cx="895024" cy="4234954"/>
          </a:xfrm>
          <a:prstGeom prst="rect">
            <a:avLst/>
          </a:prstGeom>
        </p:spPr>
      </p:pic>
      <p:grpSp>
        <p:nvGrpSpPr>
          <p:cNvPr id="81" name="그룹 80">
            <a:extLst>
              <a:ext uri="{FF2B5EF4-FFF2-40B4-BE49-F238E27FC236}">
                <a16:creationId xmlns:a16="http://schemas.microsoft.com/office/drawing/2014/main" id="{C05C3294-70C2-4E53-9DE2-E0243BB71962}"/>
              </a:ext>
            </a:extLst>
          </p:cNvPr>
          <p:cNvGrpSpPr/>
          <p:nvPr/>
        </p:nvGrpSpPr>
        <p:grpSpPr>
          <a:xfrm>
            <a:off x="531362" y="1927394"/>
            <a:ext cx="388720" cy="214250"/>
            <a:chOff x="4727047" y="5307508"/>
            <a:chExt cx="388720" cy="215444"/>
          </a:xfrm>
        </p:grpSpPr>
        <p:sp>
          <p:nvSpPr>
            <p:cNvPr id="86" name="타원 85">
              <a:extLst>
                <a:ext uri="{FF2B5EF4-FFF2-40B4-BE49-F238E27FC236}">
                  <a16:creationId xmlns:a16="http://schemas.microsoft.com/office/drawing/2014/main" id="{1EFFA923-9163-48CA-ACAE-8B7116CF5B08}"/>
                </a:ext>
              </a:extLst>
            </p:cNvPr>
            <p:cNvSpPr/>
            <p:nvPr/>
          </p:nvSpPr>
          <p:spPr>
            <a:xfrm>
              <a:off x="4831407" y="5317535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glow rad="50800">
                <a:srgbClr val="FF0000">
                  <a:alpha val="30000"/>
                </a:srgbClr>
              </a:glo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000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7" name="TextBox 27">
              <a:extLst>
                <a:ext uri="{FF2B5EF4-FFF2-40B4-BE49-F238E27FC236}">
                  <a16:creationId xmlns:a16="http://schemas.microsoft.com/office/drawing/2014/main" id="{63D295BE-E146-4F1E-B654-CB941A67D6B0}"/>
                </a:ext>
              </a:extLst>
            </p:cNvPr>
            <p:cNvSpPr txBox="1"/>
            <p:nvPr/>
          </p:nvSpPr>
          <p:spPr>
            <a:xfrm>
              <a:off x="4727047" y="5307508"/>
              <a:ext cx="38872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  <a:endParaRPr lang="ko-KR" altLang="en-US" sz="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059BB45A-CCF2-4C70-AFFD-1F8AA0C1DFF3}"/>
              </a:ext>
            </a:extLst>
          </p:cNvPr>
          <p:cNvSpPr/>
          <p:nvPr/>
        </p:nvSpPr>
        <p:spPr>
          <a:xfrm>
            <a:off x="1206494" y="2428022"/>
            <a:ext cx="1221088" cy="1766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수정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C8CCDC8C-2EC4-47ED-A1CF-CF3B7A78FF67}"/>
              </a:ext>
            </a:extLst>
          </p:cNvPr>
          <p:cNvSpPr/>
          <p:nvPr/>
        </p:nvSpPr>
        <p:spPr>
          <a:xfrm>
            <a:off x="1206494" y="2578505"/>
            <a:ext cx="1221088" cy="1766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chemeClr val="tx1"/>
                </a:solidFill>
              </a:rPr>
              <a:t>복사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26043E00-41AF-4886-BF87-5732E8D2DD17}"/>
              </a:ext>
            </a:extLst>
          </p:cNvPr>
          <p:cNvSpPr/>
          <p:nvPr/>
        </p:nvSpPr>
        <p:spPr>
          <a:xfrm>
            <a:off x="1206494" y="2728950"/>
            <a:ext cx="1221088" cy="1766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동일레벨 붙여넣기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E380053D-2D26-4262-BDA5-7D20E2A61F00}"/>
              </a:ext>
            </a:extLst>
          </p:cNvPr>
          <p:cNvSpPr/>
          <p:nvPr/>
        </p:nvSpPr>
        <p:spPr>
          <a:xfrm>
            <a:off x="1206494" y="2879395"/>
            <a:ext cx="1221088" cy="1766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하위레벨 붙여넣기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EB4C2CDE-F6E0-42A8-92E3-D2C3E4342E35}"/>
              </a:ext>
            </a:extLst>
          </p:cNvPr>
          <p:cNvSpPr/>
          <p:nvPr/>
        </p:nvSpPr>
        <p:spPr>
          <a:xfrm>
            <a:off x="1206494" y="3036430"/>
            <a:ext cx="1221088" cy="1766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화면으로 사용</a:t>
            </a: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8F077A19-93FF-4B0A-BF85-8B4E48024A01}"/>
              </a:ext>
            </a:extLst>
          </p:cNvPr>
          <p:cNvSpPr/>
          <p:nvPr/>
        </p:nvSpPr>
        <p:spPr>
          <a:xfrm>
            <a:off x="1206494" y="3180640"/>
            <a:ext cx="1221088" cy="1766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폴더로 사용</a:t>
            </a:r>
          </a:p>
        </p:txBody>
      </p:sp>
      <p:grpSp>
        <p:nvGrpSpPr>
          <p:cNvPr id="122" name="그룹 121">
            <a:extLst>
              <a:ext uri="{FF2B5EF4-FFF2-40B4-BE49-F238E27FC236}">
                <a16:creationId xmlns:a16="http://schemas.microsoft.com/office/drawing/2014/main" id="{041648C7-CC1D-4FA0-A7AA-5F27D3672BD4}"/>
              </a:ext>
            </a:extLst>
          </p:cNvPr>
          <p:cNvGrpSpPr/>
          <p:nvPr/>
        </p:nvGrpSpPr>
        <p:grpSpPr>
          <a:xfrm>
            <a:off x="1045821" y="1898960"/>
            <a:ext cx="388720" cy="214250"/>
            <a:chOff x="4727047" y="5307508"/>
            <a:chExt cx="388720" cy="215444"/>
          </a:xfrm>
        </p:grpSpPr>
        <p:sp>
          <p:nvSpPr>
            <p:cNvPr id="123" name="타원 122">
              <a:extLst>
                <a:ext uri="{FF2B5EF4-FFF2-40B4-BE49-F238E27FC236}">
                  <a16:creationId xmlns:a16="http://schemas.microsoft.com/office/drawing/2014/main" id="{300E7174-7A95-40CE-AB93-57A175414106}"/>
                </a:ext>
              </a:extLst>
            </p:cNvPr>
            <p:cNvSpPr/>
            <p:nvPr/>
          </p:nvSpPr>
          <p:spPr>
            <a:xfrm>
              <a:off x="4831407" y="5317535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glow rad="50800">
                <a:srgbClr val="FF0000">
                  <a:alpha val="30000"/>
                </a:srgbClr>
              </a:glo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000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4" name="TextBox 27">
              <a:extLst>
                <a:ext uri="{FF2B5EF4-FFF2-40B4-BE49-F238E27FC236}">
                  <a16:creationId xmlns:a16="http://schemas.microsoft.com/office/drawing/2014/main" id="{1399D082-6D1E-4521-A870-C508DC256CD1}"/>
                </a:ext>
              </a:extLst>
            </p:cNvPr>
            <p:cNvSpPr txBox="1"/>
            <p:nvPr/>
          </p:nvSpPr>
          <p:spPr>
            <a:xfrm>
              <a:off x="4727047" y="5307508"/>
              <a:ext cx="38872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</a:t>
              </a:r>
              <a:endParaRPr lang="ko-KR" altLang="en-US" sz="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B415E33C-D064-4C14-A4B9-AC97578B1090}"/>
              </a:ext>
            </a:extLst>
          </p:cNvPr>
          <p:cNvSpPr/>
          <p:nvPr/>
        </p:nvSpPr>
        <p:spPr bwMode="auto">
          <a:xfrm>
            <a:off x="430693" y="2116099"/>
            <a:ext cx="736836" cy="145476"/>
          </a:xfrm>
          <a:prstGeom prst="rect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2700" algn="ctr" rotWithShape="0">
                    <a:srgbClr val="9CA8B6"/>
                  </a:outerShdw>
                </a:effectLst>
              </a14:hiddenEffects>
            </a:ext>
          </a:extLst>
        </p:spPr>
        <p:txBody>
          <a:bodyPr vert="horz" wrap="none" lIns="51435" tIns="25718" rIns="51435" bIns="25718" numCol="1" rtlCol="0" anchor="t" anchorCtr="0" compatLnSpc="1">
            <a:prstTxWarp prst="textNoShape">
              <a:avLst/>
            </a:prstTxWarp>
            <a:noAutofit/>
          </a:bodyPr>
          <a:lstStyle/>
          <a:p>
            <a:pPr marL="42863" indent="-42863" fontAlgn="base" latinLnBrk="0">
              <a:spcBef>
                <a:spcPct val="25000"/>
              </a:spcBef>
              <a:spcAft>
                <a:spcPct val="0"/>
              </a:spcAft>
              <a:buClr>
                <a:srgbClr val="718797"/>
              </a:buClr>
              <a:buSzPct val="80000"/>
            </a:pPr>
            <a:endParaRPr kumimoji="1" lang="ko-KR" altLang="en-US" sz="563">
              <a:solidFill>
                <a:prstClr val="black"/>
              </a:solidFill>
              <a:latin typeface="+mn-ea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BA1CD6F7-1CFC-4069-B2E6-DC90414FAE76}"/>
              </a:ext>
            </a:extLst>
          </p:cNvPr>
          <p:cNvSpPr/>
          <p:nvPr/>
        </p:nvSpPr>
        <p:spPr>
          <a:xfrm>
            <a:off x="1206494" y="3331504"/>
            <a:ext cx="1221088" cy="1766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소스보기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494D664A-1FA5-4278-95F7-50EC536E1899}"/>
              </a:ext>
            </a:extLst>
          </p:cNvPr>
          <p:cNvSpPr/>
          <p:nvPr/>
        </p:nvSpPr>
        <p:spPr>
          <a:xfrm>
            <a:off x="1206494" y="3482326"/>
            <a:ext cx="1221088" cy="1766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</a:rPr>
              <a:t>HTML </a:t>
            </a:r>
            <a:r>
              <a:rPr lang="ko-KR" altLang="en-US" sz="900" dirty="0">
                <a:solidFill>
                  <a:schemeClr val="tx1"/>
                </a:solidFill>
              </a:rPr>
              <a:t>다운로드</a:t>
            </a: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673076FF-0514-4215-826D-1F13860321DD}"/>
              </a:ext>
            </a:extLst>
          </p:cNvPr>
          <p:cNvSpPr/>
          <p:nvPr/>
        </p:nvSpPr>
        <p:spPr>
          <a:xfrm>
            <a:off x="1206494" y="2277577"/>
            <a:ext cx="1221088" cy="1766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삭제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9F264F0A-3F57-43F2-BCA3-6BDFA0299548}"/>
              </a:ext>
            </a:extLst>
          </p:cNvPr>
          <p:cNvSpPr/>
          <p:nvPr/>
        </p:nvSpPr>
        <p:spPr bwMode="auto">
          <a:xfrm>
            <a:off x="1174422" y="2111819"/>
            <a:ext cx="107031" cy="149630"/>
          </a:xfrm>
          <a:prstGeom prst="rect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2700" algn="ctr" rotWithShape="0">
                    <a:srgbClr val="9CA8B6"/>
                  </a:outerShdw>
                </a:effectLst>
              </a14:hiddenEffects>
            </a:ext>
          </a:extLst>
        </p:spPr>
        <p:txBody>
          <a:bodyPr vert="horz" wrap="none" lIns="51435" tIns="25718" rIns="51435" bIns="25718" numCol="1" rtlCol="0" anchor="t" anchorCtr="0" compatLnSpc="1">
            <a:prstTxWarp prst="textNoShape">
              <a:avLst/>
            </a:prstTxWarp>
            <a:noAutofit/>
          </a:bodyPr>
          <a:lstStyle/>
          <a:p>
            <a:pPr marL="42863" indent="-42863" fontAlgn="base" latinLnBrk="0">
              <a:spcBef>
                <a:spcPct val="25000"/>
              </a:spcBef>
              <a:spcAft>
                <a:spcPct val="0"/>
              </a:spcAft>
              <a:buClr>
                <a:srgbClr val="718797"/>
              </a:buClr>
              <a:buSzPct val="80000"/>
            </a:pPr>
            <a:endParaRPr kumimoji="1" lang="ko-KR" altLang="en-US" sz="563">
              <a:solidFill>
                <a:prstClr val="black"/>
              </a:solidFill>
              <a:latin typeface="+mn-ea"/>
            </a:endParaRPr>
          </a:p>
        </p:txBody>
      </p: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2EB0C1E9-9804-4ADF-89A0-3BD4C4128EB6}"/>
              </a:ext>
            </a:extLst>
          </p:cNvPr>
          <p:cNvGrpSpPr/>
          <p:nvPr/>
        </p:nvGrpSpPr>
        <p:grpSpPr>
          <a:xfrm>
            <a:off x="899724" y="2705296"/>
            <a:ext cx="388720" cy="214250"/>
            <a:chOff x="4727047" y="5307504"/>
            <a:chExt cx="388720" cy="215444"/>
          </a:xfrm>
        </p:grpSpPr>
        <p:sp>
          <p:nvSpPr>
            <p:cNvPr id="65" name="타원 64">
              <a:extLst>
                <a:ext uri="{FF2B5EF4-FFF2-40B4-BE49-F238E27FC236}">
                  <a16:creationId xmlns:a16="http://schemas.microsoft.com/office/drawing/2014/main" id="{5D0E1ADB-0224-435D-9AB0-2AA2230FD7DF}"/>
                </a:ext>
              </a:extLst>
            </p:cNvPr>
            <p:cNvSpPr/>
            <p:nvPr/>
          </p:nvSpPr>
          <p:spPr>
            <a:xfrm>
              <a:off x="4831407" y="5317535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glow rad="50800">
                <a:srgbClr val="FF0000">
                  <a:alpha val="30000"/>
                </a:srgbClr>
              </a:glo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000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6" name="TextBox 27">
              <a:extLst>
                <a:ext uri="{FF2B5EF4-FFF2-40B4-BE49-F238E27FC236}">
                  <a16:creationId xmlns:a16="http://schemas.microsoft.com/office/drawing/2014/main" id="{01A4297C-E31B-4B83-937F-A03858777970}"/>
                </a:ext>
              </a:extLst>
            </p:cNvPr>
            <p:cNvSpPr txBox="1"/>
            <p:nvPr/>
          </p:nvSpPr>
          <p:spPr>
            <a:xfrm>
              <a:off x="4727047" y="5307504"/>
              <a:ext cx="38872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</a:t>
              </a:r>
              <a:endParaRPr lang="ko-KR" altLang="en-US" sz="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C3057B9D-4A47-42AB-9F14-A9FE640C8FF1}"/>
              </a:ext>
            </a:extLst>
          </p:cNvPr>
          <p:cNvSpPr/>
          <p:nvPr/>
        </p:nvSpPr>
        <p:spPr bwMode="auto">
          <a:xfrm>
            <a:off x="1192645" y="2728553"/>
            <a:ext cx="1281559" cy="306915"/>
          </a:xfrm>
          <a:prstGeom prst="rect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2700" algn="ctr" rotWithShape="0">
                    <a:srgbClr val="9CA8B6"/>
                  </a:outerShdw>
                </a:effectLst>
              </a14:hiddenEffects>
            </a:ext>
          </a:extLst>
        </p:spPr>
        <p:txBody>
          <a:bodyPr vert="horz" wrap="none" lIns="51435" tIns="25718" rIns="51435" bIns="25718" numCol="1" rtlCol="0" anchor="t" anchorCtr="0" compatLnSpc="1">
            <a:prstTxWarp prst="textNoShape">
              <a:avLst/>
            </a:prstTxWarp>
            <a:noAutofit/>
          </a:bodyPr>
          <a:lstStyle/>
          <a:p>
            <a:pPr marL="42863" indent="-42863" fontAlgn="base" latinLnBrk="0">
              <a:spcBef>
                <a:spcPct val="25000"/>
              </a:spcBef>
              <a:spcAft>
                <a:spcPct val="0"/>
              </a:spcAft>
              <a:buClr>
                <a:srgbClr val="718797"/>
              </a:buClr>
              <a:buSzPct val="80000"/>
            </a:pPr>
            <a:endParaRPr kumimoji="1" lang="ko-KR" altLang="en-US" sz="563">
              <a:solidFill>
                <a:prstClr val="black"/>
              </a:solidFill>
              <a:latin typeface="+mn-ea"/>
            </a:endParaRPr>
          </a:p>
        </p:txBody>
      </p:sp>
      <p:pic>
        <p:nvPicPr>
          <p:cNvPr id="2" name="그림 3">
            <a:extLst>
              <a:ext uri="{FF2B5EF4-FFF2-40B4-BE49-F238E27FC236}">
                <a16:creationId xmlns:a16="http://schemas.microsoft.com/office/drawing/2014/main" id="{CA904897-A641-4800-B334-222E2F09F9F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29539" y="5442796"/>
            <a:ext cx="5303874" cy="49030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6C7B48E-9851-4779-9B00-262EC648497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61028" y="2948201"/>
            <a:ext cx="2721435" cy="1554620"/>
          </a:xfrm>
          <a:prstGeom prst="rect">
            <a:avLst/>
          </a:prstGeom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2657577A-C0C3-4E13-B35A-9CAD00B510C9}"/>
              </a:ext>
            </a:extLst>
          </p:cNvPr>
          <p:cNvSpPr/>
          <p:nvPr/>
        </p:nvSpPr>
        <p:spPr>
          <a:xfrm>
            <a:off x="2474205" y="531611"/>
            <a:ext cx="1303562" cy="261610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r>
              <a:rPr lang="en-US" altLang="ko-KR" sz="1100" dirty="0">
                <a:solidFill>
                  <a:srgbClr val="000000"/>
                </a:solidFill>
                <a:latin typeface="맑은 고딕"/>
                <a:ea typeface="맑은 고딕"/>
              </a:rPr>
              <a:t>V-RE-14, V-RE-15</a:t>
            </a:r>
            <a:endParaRPr lang="en-US" altLang="ko-KR" sz="1100" dirty="0">
              <a:latin typeface="+mn-ea"/>
            </a:endParaRPr>
          </a:p>
        </p:txBody>
      </p: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1E0D46B1-0844-40F4-ACC4-9F0E767658A0}"/>
              </a:ext>
            </a:extLst>
          </p:cNvPr>
          <p:cNvCxnSpPr>
            <a:cxnSpLocks/>
          </p:cNvCxnSpPr>
          <p:nvPr/>
        </p:nvCxnSpPr>
        <p:spPr>
          <a:xfrm>
            <a:off x="2520612" y="2888604"/>
            <a:ext cx="328669" cy="12899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319A0E3D-BCA2-4F5F-B2B3-4E0133A59F21}"/>
              </a:ext>
            </a:extLst>
          </p:cNvPr>
          <p:cNvSpPr/>
          <p:nvPr/>
        </p:nvSpPr>
        <p:spPr bwMode="auto">
          <a:xfrm>
            <a:off x="2851618" y="2928841"/>
            <a:ext cx="2730845" cy="1581816"/>
          </a:xfrm>
          <a:prstGeom prst="rect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2700" algn="ctr" rotWithShape="0">
                    <a:srgbClr val="9CA8B6"/>
                  </a:outerShdw>
                </a:effectLst>
              </a14:hiddenEffects>
            </a:ext>
          </a:extLst>
        </p:spPr>
        <p:txBody>
          <a:bodyPr vert="horz" wrap="none" lIns="51435" tIns="25718" rIns="51435" bIns="25718" numCol="1" rtlCol="0" anchor="t" anchorCtr="0" compatLnSpc="1">
            <a:prstTxWarp prst="textNoShape">
              <a:avLst/>
            </a:prstTxWarp>
            <a:noAutofit/>
          </a:bodyPr>
          <a:lstStyle/>
          <a:p>
            <a:pPr marL="42863" indent="-42863" fontAlgn="base" latinLnBrk="0">
              <a:spcBef>
                <a:spcPct val="25000"/>
              </a:spcBef>
              <a:spcAft>
                <a:spcPct val="0"/>
              </a:spcAft>
              <a:buClr>
                <a:srgbClr val="718797"/>
              </a:buClr>
              <a:buSzPct val="80000"/>
            </a:pPr>
            <a:endParaRPr kumimoji="1" lang="ko-KR" altLang="en-US" sz="563" dirty="0">
              <a:solidFill>
                <a:prstClr val="black"/>
              </a:solidFill>
              <a:latin typeface="+mn-ea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7F10E95C-99B4-4268-8BCC-BC6601891DA6}"/>
              </a:ext>
            </a:extLst>
          </p:cNvPr>
          <p:cNvSpPr txBox="1"/>
          <p:nvPr/>
        </p:nvSpPr>
        <p:spPr>
          <a:xfrm>
            <a:off x="2819844" y="4059993"/>
            <a:ext cx="14702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동일레벨 붙여넣기</a:t>
            </a:r>
            <a:endParaRPr lang="en-US" altLang="ko-KR" sz="1200" b="1" dirty="0"/>
          </a:p>
          <a:p>
            <a:r>
              <a:rPr lang="ko-KR" altLang="en-US" sz="1200" b="1" dirty="0"/>
              <a:t>하위레벨 붙여넣기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2CD69CFC-329D-4124-A3B9-31756EE8E0FA}"/>
              </a:ext>
            </a:extLst>
          </p:cNvPr>
          <p:cNvSpPr/>
          <p:nvPr/>
        </p:nvSpPr>
        <p:spPr>
          <a:xfrm>
            <a:off x="5735791" y="531611"/>
            <a:ext cx="108074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100" dirty="0">
                <a:solidFill>
                  <a:srgbClr val="000000"/>
                </a:solidFill>
                <a:latin typeface="맑은 고딕" panose="020B0503020000020004" pitchFamily="50" charset="-127"/>
              </a:rPr>
              <a:t>메뉴화면 기능</a:t>
            </a:r>
            <a:endParaRPr lang="en-US" altLang="ko-KR" sz="1100" dirty="0">
              <a:latin typeface="+mn-ea"/>
            </a:endParaRPr>
          </a:p>
        </p:txBody>
      </p: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5D74FDDE-513D-488F-846D-76C9CD99195D}"/>
              </a:ext>
            </a:extLst>
          </p:cNvPr>
          <p:cNvGrpSpPr/>
          <p:nvPr/>
        </p:nvGrpSpPr>
        <p:grpSpPr>
          <a:xfrm>
            <a:off x="902897" y="2917869"/>
            <a:ext cx="388720" cy="214250"/>
            <a:chOff x="4727047" y="5307504"/>
            <a:chExt cx="388720" cy="215444"/>
          </a:xfrm>
        </p:grpSpPr>
        <p:sp>
          <p:nvSpPr>
            <p:cNvPr id="93" name="타원 92">
              <a:extLst>
                <a:ext uri="{FF2B5EF4-FFF2-40B4-BE49-F238E27FC236}">
                  <a16:creationId xmlns:a16="http://schemas.microsoft.com/office/drawing/2014/main" id="{22878ECA-4972-4D07-8D78-78EC3E193C66}"/>
                </a:ext>
              </a:extLst>
            </p:cNvPr>
            <p:cNvSpPr/>
            <p:nvPr/>
          </p:nvSpPr>
          <p:spPr>
            <a:xfrm>
              <a:off x="4831407" y="5317535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glow rad="50800">
                <a:srgbClr val="FF0000">
                  <a:alpha val="30000"/>
                </a:srgbClr>
              </a:glo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000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2" name="TextBox 27">
              <a:extLst>
                <a:ext uri="{FF2B5EF4-FFF2-40B4-BE49-F238E27FC236}">
                  <a16:creationId xmlns:a16="http://schemas.microsoft.com/office/drawing/2014/main" id="{44757315-EFD0-42B5-9B0A-B982D76784B0}"/>
                </a:ext>
              </a:extLst>
            </p:cNvPr>
            <p:cNvSpPr txBox="1"/>
            <p:nvPr/>
          </p:nvSpPr>
          <p:spPr>
            <a:xfrm>
              <a:off x="4727047" y="5307504"/>
              <a:ext cx="38872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4</a:t>
              </a:r>
              <a:endParaRPr lang="ko-KR" altLang="en-US" sz="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187070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>
            <a:extLst>
              <a:ext uri="{FF2B5EF4-FFF2-40B4-BE49-F238E27FC236}">
                <a16:creationId xmlns:a16="http://schemas.microsoft.com/office/drawing/2014/main" id="{EDADD03A-EA45-4C9F-9901-562409605447}"/>
              </a:ext>
            </a:extLst>
          </p:cNvPr>
          <p:cNvGrpSpPr/>
          <p:nvPr/>
        </p:nvGrpSpPr>
        <p:grpSpPr>
          <a:xfrm>
            <a:off x="425208" y="1500500"/>
            <a:ext cx="8574128" cy="4438498"/>
            <a:chOff x="416330" y="1660298"/>
            <a:chExt cx="8574128" cy="4438498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749DDB51-2AC8-4071-9BC2-B8C4F38E51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6330" y="1660298"/>
              <a:ext cx="8574128" cy="4438498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B01E44C7-2CA8-4370-9E6D-1F15AED790E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10697" y="1874937"/>
              <a:ext cx="7204129" cy="3643883"/>
            </a:xfrm>
            <a:prstGeom prst="rect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</p:pic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2FBDB2AE-87A9-4E84-BA3B-44E431C6C348}"/>
                </a:ext>
              </a:extLst>
            </p:cNvPr>
            <p:cNvCxnSpPr>
              <a:cxnSpLocks/>
            </p:cNvCxnSpPr>
            <p:nvPr/>
          </p:nvCxnSpPr>
          <p:spPr>
            <a:xfrm>
              <a:off x="1951520" y="2358914"/>
              <a:ext cx="0" cy="3168942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22A0A896-3A7D-4877-873E-CAC23A94781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19156" y="2348917"/>
              <a:ext cx="623973" cy="3168942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0614DA70-CCDB-4B92-AACD-5A95C9A8B66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10700" y="1874936"/>
              <a:ext cx="7204122" cy="475547"/>
            </a:xfrm>
            <a:prstGeom prst="rect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BD920AF-B767-4B1B-9322-AA0130B84893}"/>
                </a:ext>
              </a:extLst>
            </p:cNvPr>
            <p:cNvSpPr txBox="1"/>
            <p:nvPr/>
          </p:nvSpPr>
          <p:spPr>
            <a:xfrm>
              <a:off x="1280608" y="1846416"/>
              <a:ext cx="606256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Top Menu</a:t>
              </a:r>
              <a:endParaRPr lang="ko-KR" altLang="en-US" sz="7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B6FFF53-4D58-4C02-BD2C-088E952404E6}"/>
                </a:ext>
              </a:extLst>
            </p:cNvPr>
            <p:cNvSpPr txBox="1"/>
            <p:nvPr/>
          </p:nvSpPr>
          <p:spPr>
            <a:xfrm>
              <a:off x="1244306" y="2367792"/>
              <a:ext cx="599844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Left Menu</a:t>
              </a:r>
              <a:endParaRPr lang="ko-KR" altLang="en-US" sz="7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F167E6B5-E6E0-4475-9FBD-727F00AB05D2}"/>
                </a:ext>
              </a:extLst>
            </p:cNvPr>
            <p:cNvSpPr/>
            <p:nvPr/>
          </p:nvSpPr>
          <p:spPr>
            <a:xfrm>
              <a:off x="2301401" y="2101026"/>
              <a:ext cx="519607" cy="142613"/>
            </a:xfrm>
            <a:prstGeom prst="rect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chemeClr val="tx1"/>
                  </a:solidFill>
                </a:rPr>
                <a:t>상품관리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73EB69A-308C-423F-B117-7D19B1EBE044}"/>
                </a:ext>
              </a:extLst>
            </p:cNvPr>
            <p:cNvSpPr txBox="1"/>
            <p:nvPr/>
          </p:nvSpPr>
          <p:spPr>
            <a:xfrm>
              <a:off x="1425881" y="2661632"/>
              <a:ext cx="492443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600"/>
                <a:t>상품등록</a:t>
              </a:r>
            </a:p>
          </p:txBody>
        </p:sp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38180C8D-9CB3-4D98-B5C1-7FC57DECDD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409" t="89585" r="11203" b="192"/>
            <a:stretch/>
          </p:blipFill>
          <p:spPr>
            <a:xfrm>
              <a:off x="2821008" y="5612235"/>
              <a:ext cx="4494192" cy="486561"/>
            </a:xfrm>
            <a:prstGeom prst="rect">
              <a:avLst/>
            </a:prstGeom>
          </p:spPr>
        </p:pic>
      </p:grp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58164C6-F8E0-455D-A45B-8864FE4807D0}"/>
              </a:ext>
            </a:extLst>
          </p:cNvPr>
          <p:cNvSpPr/>
          <p:nvPr/>
        </p:nvSpPr>
        <p:spPr>
          <a:xfrm>
            <a:off x="680813" y="531611"/>
            <a:ext cx="26161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1"/>
            <a:r>
              <a:rPr lang="en-US" altLang="ko-KR" sz="1100" dirty="0">
                <a:latin typeface="+mn-ea"/>
              </a:rPr>
              <a:t>9</a:t>
            </a:r>
            <a:endParaRPr lang="ko-KR" altLang="en-US" sz="1100" dirty="0">
              <a:latin typeface="+mn-ea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746A609-726D-4097-BBA9-D3725EB3B039}"/>
              </a:ext>
            </a:extLst>
          </p:cNvPr>
          <p:cNvSpPr/>
          <p:nvPr/>
        </p:nvSpPr>
        <p:spPr>
          <a:xfrm>
            <a:off x="9517679" y="531611"/>
            <a:ext cx="110799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ctr"/>
            <a:r>
              <a:rPr lang="en-US" altLang="ko-KR" sz="1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F-RE-02-04-04</a:t>
            </a:r>
          </a:p>
        </p:txBody>
      </p:sp>
      <p:graphicFrame>
        <p:nvGraphicFramePr>
          <p:cNvPr id="136" name="Group 65">
            <a:extLst>
              <a:ext uri="{FF2B5EF4-FFF2-40B4-BE49-F238E27FC236}">
                <a16:creationId xmlns:a16="http://schemas.microsoft.com/office/drawing/2014/main" id="{7AFC5138-DCF9-46D8-A7AC-89186DEFB8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4328107"/>
              </p:ext>
            </p:extLst>
          </p:nvPr>
        </p:nvGraphicFramePr>
        <p:xfrm>
          <a:off x="9263917" y="914402"/>
          <a:ext cx="2766954" cy="3591480"/>
        </p:xfrm>
        <a:graphic>
          <a:graphicData uri="http://schemas.openxmlformats.org/drawingml/2006/table">
            <a:tbl>
              <a:tblPr/>
              <a:tblGrid>
                <a:gridCol w="3609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60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844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No</a:t>
                      </a:r>
                      <a:endParaRPr kumimoji="1" lang="ko-KR" altLang="en-US" sz="105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9050" marR="19050" marT="45709" marB="45709" anchor="ctr" horzOverflow="overflow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50" b="1" baseline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Description</a:t>
                      </a:r>
                      <a:endParaRPr kumimoji="1" lang="ko-KR" altLang="en-US" sz="105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9050" marR="19050" marT="45709" marB="45709" anchor="ctr" horzOverflow="overflow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4862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①</a:t>
                      </a:r>
                    </a:p>
                  </a:txBody>
                  <a:tcPr marL="19050" marR="19050" marT="45709" marB="45709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MENU</a:t>
                      </a: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포커스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r>
                        <a:rPr lang="en-US" altLang="ko-KR" sz="800" dirty="0">
                          <a:latin typeface="+mn-ea"/>
                        </a:rPr>
                        <a:t>   : </a:t>
                      </a:r>
                      <a:r>
                        <a:rPr lang="ko-KR" altLang="en-US" sz="800" dirty="0">
                          <a:latin typeface="+mn-ea"/>
                        </a:rPr>
                        <a:t>작업할 </a:t>
                      </a:r>
                      <a:r>
                        <a:rPr lang="en-US" altLang="ko-KR" sz="800" dirty="0">
                          <a:latin typeface="+mn-ea"/>
                        </a:rPr>
                        <a:t>MENU</a:t>
                      </a:r>
                      <a:r>
                        <a:rPr lang="ko-KR" altLang="en-US" sz="800" dirty="0">
                          <a:latin typeface="+mn-ea"/>
                        </a:rPr>
                        <a:t>를 클릭하여 포커스</a:t>
                      </a:r>
                      <a:endParaRPr lang="en-US" altLang="ko-KR" sz="800" dirty="0">
                        <a:latin typeface="+mn-ea"/>
                      </a:endParaRPr>
                    </a:p>
                    <a:p>
                      <a:pPr marL="0" algn="l" defTabSz="914400" rtl="0" eaLnBrk="1" latinLnBrk="1" hangingPunct="1"/>
                      <a:endParaRPr lang="en-US" altLang="ko-KR" sz="800" dirty="0">
                        <a:latin typeface="+mn-ea"/>
                      </a:endParaRPr>
                    </a:p>
                  </a:txBody>
                  <a:tcPr marL="19050" marR="19050" marT="45709" marB="45709" horzOverflow="overflow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9382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②</a:t>
                      </a:r>
                    </a:p>
                  </a:txBody>
                  <a:tcPr marL="19050" marR="19050" marT="45709" marB="45709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MENU </a:t>
                      </a: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수정 아이콘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r>
                        <a:rPr lang="en-US" altLang="ko-KR" sz="800" dirty="0">
                          <a:latin typeface="+mn-ea"/>
                          <a:ea typeface="+mn-ea"/>
                        </a:rPr>
                        <a:t>   : </a:t>
                      </a:r>
                      <a:r>
                        <a:rPr lang="en-US" altLang="ko-KR" sz="800" dirty="0">
                          <a:latin typeface="+mn-ea"/>
                        </a:rPr>
                        <a:t>MENU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 수정 팝업 호출</a:t>
                      </a:r>
                      <a:endParaRPr lang="en-US" altLang="ko-KR" sz="800" dirty="0">
                        <a:latin typeface="+mn-ea"/>
                        <a:ea typeface="+mn-ea"/>
                      </a:endParaRPr>
                    </a:p>
                  </a:txBody>
                  <a:tcPr marL="19050" marR="19050" marT="45709" marB="45709" horzOverflow="overflow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8058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③</a:t>
                      </a:r>
                    </a:p>
                  </a:txBody>
                  <a:tcPr marL="19050" marR="19050" marT="45709" marB="45709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소스보기 기능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r>
                        <a:rPr lang="en-US" altLang="ko-KR" sz="800" dirty="0">
                          <a:latin typeface="+mn-ea"/>
                          <a:ea typeface="+mn-ea"/>
                        </a:rPr>
                        <a:t>   :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해당 화면의 소스를  확인할 수 있는 </a:t>
                      </a:r>
                      <a:r>
                        <a:rPr lang="ko-KR" altLang="en-US" sz="800" dirty="0" err="1">
                          <a:latin typeface="+mn-ea"/>
                          <a:ea typeface="+mn-ea"/>
                        </a:rPr>
                        <a:t>팝업창</a:t>
                      </a:r>
                      <a:endParaRPr lang="en-US" altLang="ko-KR" sz="800" dirty="0">
                        <a:latin typeface="+mn-ea"/>
                        <a:ea typeface="+mn-ea"/>
                      </a:endParaRPr>
                    </a:p>
                    <a:p>
                      <a:r>
                        <a:rPr lang="en-US" altLang="ko-KR" sz="800" dirty="0">
                          <a:latin typeface="+mn-ea"/>
                          <a:ea typeface="+mn-ea"/>
                        </a:rPr>
                        <a:t>  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호출</a:t>
                      </a:r>
                      <a:endParaRPr lang="en-US" altLang="ko-KR" sz="800" dirty="0">
                        <a:latin typeface="+mn-ea"/>
                        <a:ea typeface="+mn-ea"/>
                      </a:endParaRPr>
                    </a:p>
                    <a:p>
                      <a:pPr marL="0" algn="l" defTabSz="914400" rtl="0" eaLnBrk="1" latinLnBrk="1" hangingPunct="1"/>
                      <a:endParaRPr lang="en-US" altLang="ko-KR" sz="800" dirty="0">
                        <a:latin typeface="+mn-ea"/>
                        <a:ea typeface="+mn-ea"/>
                      </a:endParaRPr>
                    </a:p>
                  </a:txBody>
                  <a:tcPr marL="19050" marR="19050" marT="45709" marB="45709" horzOverflow="overflow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58" name="그림 57">
            <a:extLst>
              <a:ext uri="{FF2B5EF4-FFF2-40B4-BE49-F238E27FC236}">
                <a16:creationId xmlns:a16="http://schemas.microsoft.com/office/drawing/2014/main" id="{EE8622DE-C011-4AAC-B878-A6CF4ADEDF1F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422695" y="1505814"/>
            <a:ext cx="8574128" cy="186083"/>
          </a:xfrm>
          <a:prstGeom prst="rect">
            <a:avLst/>
          </a:prstGeom>
        </p:spPr>
      </p:pic>
      <p:pic>
        <p:nvPicPr>
          <p:cNvPr id="94" name="그림 93">
            <a:extLst>
              <a:ext uri="{FF2B5EF4-FFF2-40B4-BE49-F238E27FC236}">
                <a16:creationId xmlns:a16="http://schemas.microsoft.com/office/drawing/2014/main" id="{891C47EB-009A-47E1-9856-FF29540C326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5990" y="1704045"/>
            <a:ext cx="895024" cy="4234954"/>
          </a:xfrm>
          <a:prstGeom prst="rect">
            <a:avLst/>
          </a:prstGeom>
        </p:spPr>
      </p:pic>
      <p:grpSp>
        <p:nvGrpSpPr>
          <p:cNvPr id="81" name="그룹 80">
            <a:extLst>
              <a:ext uri="{FF2B5EF4-FFF2-40B4-BE49-F238E27FC236}">
                <a16:creationId xmlns:a16="http://schemas.microsoft.com/office/drawing/2014/main" id="{C05C3294-70C2-4E53-9DE2-E0243BB71962}"/>
              </a:ext>
            </a:extLst>
          </p:cNvPr>
          <p:cNvGrpSpPr/>
          <p:nvPr/>
        </p:nvGrpSpPr>
        <p:grpSpPr>
          <a:xfrm>
            <a:off x="531362" y="1927394"/>
            <a:ext cx="388720" cy="214250"/>
            <a:chOff x="4727047" y="5307508"/>
            <a:chExt cx="388720" cy="215444"/>
          </a:xfrm>
        </p:grpSpPr>
        <p:sp>
          <p:nvSpPr>
            <p:cNvPr id="86" name="타원 85">
              <a:extLst>
                <a:ext uri="{FF2B5EF4-FFF2-40B4-BE49-F238E27FC236}">
                  <a16:creationId xmlns:a16="http://schemas.microsoft.com/office/drawing/2014/main" id="{1EFFA923-9163-48CA-ACAE-8B7116CF5B08}"/>
                </a:ext>
              </a:extLst>
            </p:cNvPr>
            <p:cNvSpPr/>
            <p:nvPr/>
          </p:nvSpPr>
          <p:spPr>
            <a:xfrm>
              <a:off x="4831407" y="5317535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glow rad="50800">
                <a:srgbClr val="FF0000">
                  <a:alpha val="30000"/>
                </a:srgbClr>
              </a:glo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000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7" name="TextBox 27">
              <a:extLst>
                <a:ext uri="{FF2B5EF4-FFF2-40B4-BE49-F238E27FC236}">
                  <a16:creationId xmlns:a16="http://schemas.microsoft.com/office/drawing/2014/main" id="{63D295BE-E146-4F1E-B654-CB941A67D6B0}"/>
                </a:ext>
              </a:extLst>
            </p:cNvPr>
            <p:cNvSpPr txBox="1"/>
            <p:nvPr/>
          </p:nvSpPr>
          <p:spPr>
            <a:xfrm>
              <a:off x="4727047" y="5307508"/>
              <a:ext cx="38872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  <a:endParaRPr lang="ko-KR" altLang="en-US" sz="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059BB45A-CCF2-4C70-AFFD-1F8AA0C1DFF3}"/>
              </a:ext>
            </a:extLst>
          </p:cNvPr>
          <p:cNvSpPr/>
          <p:nvPr/>
        </p:nvSpPr>
        <p:spPr>
          <a:xfrm>
            <a:off x="1206494" y="2428022"/>
            <a:ext cx="1221088" cy="1766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수정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C8CCDC8C-2EC4-47ED-A1CF-CF3B7A78FF67}"/>
              </a:ext>
            </a:extLst>
          </p:cNvPr>
          <p:cNvSpPr/>
          <p:nvPr/>
        </p:nvSpPr>
        <p:spPr>
          <a:xfrm>
            <a:off x="1206494" y="2578505"/>
            <a:ext cx="1221088" cy="1766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chemeClr val="tx1"/>
                </a:solidFill>
              </a:rPr>
              <a:t>복사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26043E00-41AF-4886-BF87-5732E8D2DD17}"/>
              </a:ext>
            </a:extLst>
          </p:cNvPr>
          <p:cNvSpPr/>
          <p:nvPr/>
        </p:nvSpPr>
        <p:spPr>
          <a:xfrm>
            <a:off x="1206494" y="2728950"/>
            <a:ext cx="1221088" cy="1766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동일레벨 붙여넣기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E380053D-2D26-4262-BDA5-7D20E2A61F00}"/>
              </a:ext>
            </a:extLst>
          </p:cNvPr>
          <p:cNvSpPr/>
          <p:nvPr/>
        </p:nvSpPr>
        <p:spPr>
          <a:xfrm>
            <a:off x="1206494" y="2879395"/>
            <a:ext cx="1221088" cy="1766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하위레벨 붙여넣기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EB4C2CDE-F6E0-42A8-92E3-D2C3E4342E35}"/>
              </a:ext>
            </a:extLst>
          </p:cNvPr>
          <p:cNvSpPr/>
          <p:nvPr/>
        </p:nvSpPr>
        <p:spPr>
          <a:xfrm>
            <a:off x="1206494" y="3036430"/>
            <a:ext cx="1221088" cy="1766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화면으로 사용</a:t>
            </a: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8F077A19-93FF-4B0A-BF85-8B4E48024A01}"/>
              </a:ext>
            </a:extLst>
          </p:cNvPr>
          <p:cNvSpPr/>
          <p:nvPr/>
        </p:nvSpPr>
        <p:spPr>
          <a:xfrm>
            <a:off x="1206494" y="3180640"/>
            <a:ext cx="1221088" cy="1766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폴더로 사용</a:t>
            </a:r>
          </a:p>
        </p:txBody>
      </p:sp>
      <p:grpSp>
        <p:nvGrpSpPr>
          <p:cNvPr id="122" name="그룹 121">
            <a:extLst>
              <a:ext uri="{FF2B5EF4-FFF2-40B4-BE49-F238E27FC236}">
                <a16:creationId xmlns:a16="http://schemas.microsoft.com/office/drawing/2014/main" id="{041648C7-CC1D-4FA0-A7AA-5F27D3672BD4}"/>
              </a:ext>
            </a:extLst>
          </p:cNvPr>
          <p:cNvGrpSpPr/>
          <p:nvPr/>
        </p:nvGrpSpPr>
        <p:grpSpPr>
          <a:xfrm>
            <a:off x="1045821" y="1898960"/>
            <a:ext cx="388720" cy="214250"/>
            <a:chOff x="4727047" y="5307508"/>
            <a:chExt cx="388720" cy="215444"/>
          </a:xfrm>
        </p:grpSpPr>
        <p:sp>
          <p:nvSpPr>
            <p:cNvPr id="123" name="타원 122">
              <a:extLst>
                <a:ext uri="{FF2B5EF4-FFF2-40B4-BE49-F238E27FC236}">
                  <a16:creationId xmlns:a16="http://schemas.microsoft.com/office/drawing/2014/main" id="{300E7174-7A95-40CE-AB93-57A175414106}"/>
                </a:ext>
              </a:extLst>
            </p:cNvPr>
            <p:cNvSpPr/>
            <p:nvPr/>
          </p:nvSpPr>
          <p:spPr>
            <a:xfrm>
              <a:off x="4831407" y="5317535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glow rad="50800">
                <a:srgbClr val="FF0000">
                  <a:alpha val="30000"/>
                </a:srgbClr>
              </a:glo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000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4" name="TextBox 27">
              <a:extLst>
                <a:ext uri="{FF2B5EF4-FFF2-40B4-BE49-F238E27FC236}">
                  <a16:creationId xmlns:a16="http://schemas.microsoft.com/office/drawing/2014/main" id="{1399D082-6D1E-4521-A870-C508DC256CD1}"/>
                </a:ext>
              </a:extLst>
            </p:cNvPr>
            <p:cNvSpPr txBox="1"/>
            <p:nvPr/>
          </p:nvSpPr>
          <p:spPr>
            <a:xfrm>
              <a:off x="4727047" y="5307508"/>
              <a:ext cx="38872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</a:t>
              </a:r>
              <a:endParaRPr lang="ko-KR" altLang="en-US" sz="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cxnSp>
        <p:nvCxnSpPr>
          <p:cNvPr id="132" name="연결선: 꺾임 131">
            <a:extLst>
              <a:ext uri="{FF2B5EF4-FFF2-40B4-BE49-F238E27FC236}">
                <a16:creationId xmlns:a16="http://schemas.microsoft.com/office/drawing/2014/main" id="{86FE3DBB-004C-4F88-8AF8-0BA8016A48BF}"/>
              </a:ext>
            </a:extLst>
          </p:cNvPr>
          <p:cNvCxnSpPr>
            <a:cxnSpLocks/>
            <a:stCxn id="128" idx="0"/>
          </p:cNvCxnSpPr>
          <p:nvPr/>
        </p:nvCxnSpPr>
        <p:spPr>
          <a:xfrm rot="5400000" flipH="1" flipV="1">
            <a:off x="2026292" y="2640304"/>
            <a:ext cx="478035" cy="865026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B415E33C-D064-4C14-A4B9-AC97578B1090}"/>
              </a:ext>
            </a:extLst>
          </p:cNvPr>
          <p:cNvSpPr/>
          <p:nvPr/>
        </p:nvSpPr>
        <p:spPr bwMode="auto">
          <a:xfrm>
            <a:off x="430693" y="2116099"/>
            <a:ext cx="736836" cy="145476"/>
          </a:xfrm>
          <a:prstGeom prst="rect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2700" algn="ctr" rotWithShape="0">
                    <a:srgbClr val="9CA8B6"/>
                  </a:outerShdw>
                </a:effectLst>
              </a14:hiddenEffects>
            </a:ext>
          </a:extLst>
        </p:spPr>
        <p:txBody>
          <a:bodyPr vert="horz" wrap="none" lIns="51435" tIns="25718" rIns="51435" bIns="25718" numCol="1" rtlCol="0" anchor="t" anchorCtr="0" compatLnSpc="1">
            <a:prstTxWarp prst="textNoShape">
              <a:avLst/>
            </a:prstTxWarp>
            <a:noAutofit/>
          </a:bodyPr>
          <a:lstStyle/>
          <a:p>
            <a:pPr marL="42863" indent="-42863" fontAlgn="base" latinLnBrk="0">
              <a:spcBef>
                <a:spcPct val="25000"/>
              </a:spcBef>
              <a:spcAft>
                <a:spcPct val="0"/>
              </a:spcAft>
              <a:buClr>
                <a:srgbClr val="718797"/>
              </a:buClr>
              <a:buSzPct val="80000"/>
            </a:pPr>
            <a:endParaRPr kumimoji="1" lang="ko-KR" altLang="en-US" sz="563">
              <a:solidFill>
                <a:prstClr val="black"/>
              </a:solidFill>
              <a:latin typeface="+mn-ea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BA1CD6F7-1CFC-4069-B2E6-DC90414FAE76}"/>
              </a:ext>
            </a:extLst>
          </p:cNvPr>
          <p:cNvSpPr/>
          <p:nvPr/>
        </p:nvSpPr>
        <p:spPr>
          <a:xfrm>
            <a:off x="1206494" y="3331504"/>
            <a:ext cx="1221088" cy="1766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소스보기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494D664A-1FA5-4278-95F7-50EC536E1899}"/>
              </a:ext>
            </a:extLst>
          </p:cNvPr>
          <p:cNvSpPr/>
          <p:nvPr/>
        </p:nvSpPr>
        <p:spPr>
          <a:xfrm>
            <a:off x="1206494" y="3482326"/>
            <a:ext cx="1221088" cy="1766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</a:rPr>
              <a:t>HTML </a:t>
            </a:r>
            <a:r>
              <a:rPr lang="ko-KR" altLang="en-US" sz="900" dirty="0">
                <a:solidFill>
                  <a:schemeClr val="tx1"/>
                </a:solidFill>
              </a:rPr>
              <a:t>다운로드</a:t>
            </a: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673076FF-0514-4215-826D-1F13860321DD}"/>
              </a:ext>
            </a:extLst>
          </p:cNvPr>
          <p:cNvSpPr/>
          <p:nvPr/>
        </p:nvSpPr>
        <p:spPr>
          <a:xfrm>
            <a:off x="1206494" y="2277577"/>
            <a:ext cx="1221088" cy="1766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삭제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6DFDF16A-AAE2-438C-A168-C7C24CE006E3}"/>
              </a:ext>
            </a:extLst>
          </p:cNvPr>
          <p:cNvSpPr/>
          <p:nvPr/>
        </p:nvSpPr>
        <p:spPr bwMode="auto">
          <a:xfrm>
            <a:off x="1191386" y="3311834"/>
            <a:ext cx="1282819" cy="214250"/>
          </a:xfrm>
          <a:prstGeom prst="rect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2700" algn="ctr" rotWithShape="0">
                    <a:srgbClr val="9CA8B6"/>
                  </a:outerShdw>
                </a:effectLst>
              </a14:hiddenEffects>
            </a:ext>
          </a:extLst>
        </p:spPr>
        <p:txBody>
          <a:bodyPr vert="horz" wrap="none" lIns="51435" tIns="25718" rIns="51435" bIns="25718" numCol="1" rtlCol="0" anchor="t" anchorCtr="0" compatLnSpc="1">
            <a:prstTxWarp prst="textNoShape">
              <a:avLst/>
            </a:prstTxWarp>
            <a:noAutofit/>
          </a:bodyPr>
          <a:lstStyle/>
          <a:p>
            <a:pPr marL="42863" indent="-42863" fontAlgn="base" latinLnBrk="0">
              <a:spcBef>
                <a:spcPct val="25000"/>
              </a:spcBef>
              <a:spcAft>
                <a:spcPct val="0"/>
              </a:spcAft>
              <a:buClr>
                <a:srgbClr val="718797"/>
              </a:buClr>
              <a:buSzPct val="80000"/>
            </a:pPr>
            <a:endParaRPr kumimoji="1" lang="ko-KR" altLang="en-US" sz="563">
              <a:solidFill>
                <a:prstClr val="black"/>
              </a:solidFill>
              <a:latin typeface="+mn-ea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9F264F0A-3F57-43F2-BCA3-6BDFA0299548}"/>
              </a:ext>
            </a:extLst>
          </p:cNvPr>
          <p:cNvSpPr/>
          <p:nvPr/>
        </p:nvSpPr>
        <p:spPr bwMode="auto">
          <a:xfrm>
            <a:off x="1174422" y="2111819"/>
            <a:ext cx="107031" cy="149630"/>
          </a:xfrm>
          <a:prstGeom prst="rect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2700" algn="ctr" rotWithShape="0">
                    <a:srgbClr val="9CA8B6"/>
                  </a:outerShdw>
                </a:effectLst>
              </a14:hiddenEffects>
            </a:ext>
          </a:extLst>
        </p:spPr>
        <p:txBody>
          <a:bodyPr vert="horz" wrap="none" lIns="51435" tIns="25718" rIns="51435" bIns="25718" numCol="1" rtlCol="0" anchor="t" anchorCtr="0" compatLnSpc="1">
            <a:prstTxWarp prst="textNoShape">
              <a:avLst/>
            </a:prstTxWarp>
            <a:noAutofit/>
          </a:bodyPr>
          <a:lstStyle/>
          <a:p>
            <a:pPr marL="42863" indent="-42863" fontAlgn="base" latinLnBrk="0">
              <a:spcBef>
                <a:spcPct val="25000"/>
              </a:spcBef>
              <a:spcAft>
                <a:spcPct val="0"/>
              </a:spcAft>
              <a:buClr>
                <a:srgbClr val="718797"/>
              </a:buClr>
              <a:buSzPct val="80000"/>
            </a:pPr>
            <a:endParaRPr kumimoji="1" lang="ko-KR" altLang="en-US" sz="563">
              <a:solidFill>
                <a:prstClr val="black"/>
              </a:solidFill>
              <a:latin typeface="+mn-ea"/>
            </a:endParaRP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F986AEA1-A8A7-4D9F-9F60-3A29483BD47B}"/>
              </a:ext>
            </a:extLst>
          </p:cNvPr>
          <p:cNvGrpSpPr/>
          <p:nvPr/>
        </p:nvGrpSpPr>
        <p:grpSpPr>
          <a:xfrm>
            <a:off x="915487" y="3361575"/>
            <a:ext cx="388720" cy="214250"/>
            <a:chOff x="4727047" y="5307508"/>
            <a:chExt cx="388720" cy="215444"/>
          </a:xfrm>
        </p:grpSpPr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528C72AC-42B6-439E-A53E-BC6F7810A3BC}"/>
                </a:ext>
              </a:extLst>
            </p:cNvPr>
            <p:cNvSpPr/>
            <p:nvPr/>
          </p:nvSpPr>
          <p:spPr>
            <a:xfrm>
              <a:off x="4831407" y="5317535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glow rad="50800">
                <a:srgbClr val="FF0000">
                  <a:alpha val="30000"/>
                </a:srgbClr>
              </a:glo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000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3" name="TextBox 27">
              <a:extLst>
                <a:ext uri="{FF2B5EF4-FFF2-40B4-BE49-F238E27FC236}">
                  <a16:creationId xmlns:a16="http://schemas.microsoft.com/office/drawing/2014/main" id="{4D64C2C1-E7CC-4CE1-B3D6-025B88624E83}"/>
                </a:ext>
              </a:extLst>
            </p:cNvPr>
            <p:cNvSpPr txBox="1"/>
            <p:nvPr/>
          </p:nvSpPr>
          <p:spPr>
            <a:xfrm>
              <a:off x="4727047" y="5307508"/>
              <a:ext cx="38872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</a:t>
              </a:r>
              <a:endParaRPr lang="ko-KR" altLang="en-US" sz="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2" name="그림 3">
            <a:extLst>
              <a:ext uri="{FF2B5EF4-FFF2-40B4-BE49-F238E27FC236}">
                <a16:creationId xmlns:a16="http://schemas.microsoft.com/office/drawing/2014/main" id="{CA904897-A641-4800-B334-222E2F09F9F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29539" y="5442796"/>
            <a:ext cx="5303874" cy="490303"/>
          </a:xfrm>
          <a:prstGeom prst="rect">
            <a:avLst/>
          </a:prstGeom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2657577A-C0C3-4E13-B35A-9CAD00B510C9}"/>
              </a:ext>
            </a:extLst>
          </p:cNvPr>
          <p:cNvSpPr/>
          <p:nvPr/>
        </p:nvSpPr>
        <p:spPr>
          <a:xfrm>
            <a:off x="2474205" y="531611"/>
            <a:ext cx="704039" cy="261610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r>
              <a:rPr lang="en-US" altLang="ko-KR" sz="1100" dirty="0">
                <a:solidFill>
                  <a:srgbClr val="000000"/>
                </a:solidFill>
                <a:latin typeface="맑은 고딕"/>
                <a:ea typeface="맑은 고딕"/>
              </a:rPr>
              <a:t>V-RE-09</a:t>
            </a:r>
            <a:endParaRPr lang="en-US" altLang="ko-KR" sz="1100" dirty="0">
              <a:latin typeface="+mn-ea"/>
            </a:endParaRPr>
          </a:p>
        </p:txBody>
      </p:sp>
      <p:pic>
        <p:nvPicPr>
          <p:cNvPr id="90" name="그림 89" descr="텍스트이(가) 표시된 사진&#10;&#10;자동 생성된 설명">
            <a:extLst>
              <a:ext uri="{FF2B5EF4-FFF2-40B4-BE49-F238E27FC236}">
                <a16:creationId xmlns:a16="http://schemas.microsoft.com/office/drawing/2014/main" id="{585F765D-84D3-4D1B-B79C-D136C4A1AD9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9353" y="2312667"/>
            <a:ext cx="4170708" cy="2413718"/>
          </a:xfrm>
          <a:prstGeom prst="rect">
            <a:avLst/>
          </a:prstGeom>
        </p:spPr>
      </p:pic>
      <p:sp>
        <p:nvSpPr>
          <p:cNvPr id="92" name="직사각형 91">
            <a:extLst>
              <a:ext uri="{FF2B5EF4-FFF2-40B4-BE49-F238E27FC236}">
                <a16:creationId xmlns:a16="http://schemas.microsoft.com/office/drawing/2014/main" id="{5E388AC8-7E14-44CE-954E-B52564163F5D}"/>
              </a:ext>
            </a:extLst>
          </p:cNvPr>
          <p:cNvSpPr/>
          <p:nvPr/>
        </p:nvSpPr>
        <p:spPr bwMode="auto">
          <a:xfrm>
            <a:off x="2964462" y="2255925"/>
            <a:ext cx="4224160" cy="2470460"/>
          </a:xfrm>
          <a:prstGeom prst="rect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2700" algn="ctr" rotWithShape="0">
                    <a:srgbClr val="9CA8B6"/>
                  </a:outerShdw>
                </a:effectLst>
              </a14:hiddenEffects>
            </a:ext>
          </a:extLst>
        </p:spPr>
        <p:txBody>
          <a:bodyPr vert="horz" wrap="none" lIns="51435" tIns="25718" rIns="51435" bIns="25718" numCol="1" rtlCol="0" anchor="t" anchorCtr="0" compatLnSpc="1">
            <a:prstTxWarp prst="textNoShape">
              <a:avLst/>
            </a:prstTxWarp>
            <a:noAutofit/>
          </a:bodyPr>
          <a:lstStyle/>
          <a:p>
            <a:pPr marL="42863" indent="-42863" fontAlgn="base" latinLnBrk="0">
              <a:spcBef>
                <a:spcPct val="25000"/>
              </a:spcBef>
              <a:spcAft>
                <a:spcPct val="0"/>
              </a:spcAft>
              <a:buClr>
                <a:srgbClr val="718797"/>
              </a:buClr>
              <a:buSzPct val="80000"/>
            </a:pPr>
            <a:endParaRPr kumimoji="1" lang="ko-KR" altLang="en-US" sz="563">
              <a:solidFill>
                <a:prstClr val="black"/>
              </a:solidFill>
              <a:latin typeface="+mn-ea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98DB48AC-50ED-484C-A961-7EFC35839773}"/>
              </a:ext>
            </a:extLst>
          </p:cNvPr>
          <p:cNvSpPr txBox="1"/>
          <p:nvPr/>
        </p:nvSpPr>
        <p:spPr>
          <a:xfrm>
            <a:off x="2795923" y="5662541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/>
              <a:t>소스보기</a:t>
            </a:r>
            <a:endParaRPr lang="ko-KR" altLang="en-US" sz="1200" b="1" dirty="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2CD69CFC-329D-4124-A3B9-31756EE8E0FA}"/>
              </a:ext>
            </a:extLst>
          </p:cNvPr>
          <p:cNvSpPr/>
          <p:nvPr/>
        </p:nvSpPr>
        <p:spPr>
          <a:xfrm>
            <a:off x="5735791" y="531611"/>
            <a:ext cx="74892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100" dirty="0">
                <a:solidFill>
                  <a:srgbClr val="000000"/>
                </a:solidFill>
                <a:latin typeface="맑은 고딕" panose="020B0503020000020004" pitchFamily="50" charset="-127"/>
              </a:rPr>
              <a:t>소스보기</a:t>
            </a:r>
            <a:endParaRPr lang="en-US" altLang="ko-KR" sz="11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74907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Group 65">
            <a:extLst>
              <a:ext uri="{FF2B5EF4-FFF2-40B4-BE49-F238E27FC236}">
                <a16:creationId xmlns:a16="http://schemas.microsoft.com/office/drawing/2014/main" id="{3DCB108D-BAD3-4598-B5F1-E1D516E81E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4767598"/>
              </p:ext>
            </p:extLst>
          </p:nvPr>
        </p:nvGraphicFramePr>
        <p:xfrm>
          <a:off x="9263917" y="923277"/>
          <a:ext cx="2766954" cy="5336841"/>
        </p:xfrm>
        <a:graphic>
          <a:graphicData uri="http://schemas.openxmlformats.org/drawingml/2006/table">
            <a:tbl>
              <a:tblPr/>
              <a:tblGrid>
                <a:gridCol w="3609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60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5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No</a:t>
                      </a:r>
                      <a:endParaRPr kumimoji="1" lang="ko-KR" altLang="en-US" sz="105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9050" marR="19050" marT="45709" marB="45709" anchor="ctr" horzOverflow="overflow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50" b="1" baseline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Description</a:t>
                      </a:r>
                      <a:endParaRPr kumimoji="1" lang="ko-KR" altLang="en-US" sz="105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9050" marR="19050" marT="45709" marB="45709" anchor="ctr" horzOverflow="overflow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69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①</a:t>
                      </a:r>
                    </a:p>
                  </a:txBody>
                  <a:tcPr marL="19050" marR="19050" marT="45709" marB="45709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1" kern="12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Div</a:t>
                      </a: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생성 버튼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r>
                        <a:rPr lang="en-US" altLang="ko-KR" sz="800" b="0" dirty="0">
                          <a:latin typeface="+mn-ea"/>
                          <a:ea typeface="+mn-ea"/>
                        </a:rPr>
                        <a:t>   : DIV </a:t>
                      </a:r>
                      <a:r>
                        <a:rPr lang="ko-KR" altLang="en-US" sz="800" b="0" dirty="0">
                          <a:latin typeface="+mn-ea"/>
                          <a:ea typeface="+mn-ea"/>
                        </a:rPr>
                        <a:t>컴포넌트가 생성된다</a:t>
                      </a:r>
                      <a:r>
                        <a:rPr lang="en-US" altLang="ko-KR" sz="800" b="0" dirty="0"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 marL="19050" marR="19050" marT="45709" marB="45709" horzOverflow="overflow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5862524"/>
                  </a:ext>
                </a:extLst>
              </a:tr>
              <a:tr h="39120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②</a:t>
                      </a:r>
                    </a:p>
                  </a:txBody>
                  <a:tcPr marL="19050" marR="19050" marT="45709" marB="45709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Text </a:t>
                      </a: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생성 버튼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r>
                        <a:rPr lang="en-US" altLang="ko-KR" sz="800" dirty="0">
                          <a:latin typeface="+mn-ea"/>
                          <a:ea typeface="+mn-ea"/>
                        </a:rPr>
                        <a:t>   : Text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컴포넌트가 생성된다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 marL="19050" marR="19050" marT="45709" marB="45709" horzOverflow="overflow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29196943"/>
                  </a:ext>
                </a:extLst>
              </a:tr>
              <a:tr h="39120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③</a:t>
                      </a:r>
                    </a:p>
                  </a:txBody>
                  <a:tcPr marL="19050" marR="19050" marT="45709" marB="45709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Image </a:t>
                      </a: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생성 버튼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r>
                        <a:rPr lang="en-US" altLang="ko-KR" sz="800" dirty="0">
                          <a:latin typeface="+mn-ea"/>
                          <a:ea typeface="+mn-ea"/>
                        </a:rPr>
                        <a:t>   : Image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를 넣을 수 있는 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DIV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컴포넌트가 생성된다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 marL="19050" marR="19050" marT="45709" marB="45709" horzOverflow="overflow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45807152"/>
                  </a:ext>
                </a:extLst>
              </a:tr>
              <a:tr h="39120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④</a:t>
                      </a:r>
                    </a:p>
                  </a:txBody>
                  <a:tcPr marL="19050" marR="19050" marT="45709" marB="45709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Button </a:t>
                      </a: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생성 버튼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r>
                        <a:rPr lang="en-US" altLang="ko-KR" sz="800" dirty="0">
                          <a:latin typeface="+mn-ea"/>
                          <a:ea typeface="+mn-ea"/>
                        </a:rPr>
                        <a:t>   : Button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컴포넌트가 생성된다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 marL="19050" marR="19050" marT="45709" marB="45709" horzOverflow="overflow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3422291"/>
                  </a:ext>
                </a:extLst>
              </a:tr>
              <a:tr h="39120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⑤</a:t>
                      </a:r>
                    </a:p>
                  </a:txBody>
                  <a:tcPr marL="19050" marR="19050" marT="45709" marB="45709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Input </a:t>
                      </a: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생성 버튼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r>
                        <a:rPr lang="en-US" altLang="ko-KR" sz="800" dirty="0">
                          <a:latin typeface="+mn-ea"/>
                          <a:ea typeface="+mn-ea"/>
                        </a:rPr>
                        <a:t>   : Input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을 생성하기 위한 용어사전 호출</a:t>
                      </a:r>
                      <a:endParaRPr lang="en-US" altLang="ko-KR" sz="800" dirty="0">
                        <a:latin typeface="+mn-ea"/>
                        <a:ea typeface="+mn-ea"/>
                      </a:endParaRPr>
                    </a:p>
                  </a:txBody>
                  <a:tcPr marL="19050" marR="19050" marT="45709" marB="45709" horzOverflow="overflow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8064616"/>
                  </a:ext>
                </a:extLst>
              </a:tr>
              <a:tr h="39120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⑥</a:t>
                      </a:r>
                    </a:p>
                  </a:txBody>
                  <a:tcPr marL="19050" marR="19050" marT="45709" marB="45709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Select </a:t>
                      </a: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생성 버튼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r>
                        <a:rPr lang="en-US" altLang="ko-KR" sz="800" dirty="0">
                          <a:latin typeface="+mn-ea"/>
                          <a:ea typeface="+mn-ea"/>
                        </a:rPr>
                        <a:t>   : Select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를 생성하기 위한 용어사전 호출</a:t>
                      </a:r>
                      <a:endParaRPr lang="en-US" altLang="ko-KR" sz="800" dirty="0">
                        <a:latin typeface="+mn-ea"/>
                        <a:ea typeface="+mn-ea"/>
                      </a:endParaRPr>
                    </a:p>
                  </a:txBody>
                  <a:tcPr marL="19050" marR="19050" marT="45709" marB="45709" horzOverflow="overflow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31368002"/>
                  </a:ext>
                </a:extLst>
              </a:tr>
              <a:tr h="39120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⑦</a:t>
                      </a:r>
                    </a:p>
                  </a:txBody>
                  <a:tcPr marL="19050" marR="19050" marT="45709" marB="45709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1" kern="12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Textarea</a:t>
                      </a: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생성 버튼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r>
                        <a:rPr lang="en-US" altLang="ko-KR" sz="800" dirty="0">
                          <a:latin typeface="+mn-ea"/>
                          <a:ea typeface="+mn-ea"/>
                        </a:rPr>
                        <a:t>   : </a:t>
                      </a:r>
                      <a:r>
                        <a:rPr lang="en-US" altLang="ko-KR" sz="800" dirty="0" err="1">
                          <a:latin typeface="+mn-ea"/>
                          <a:ea typeface="+mn-ea"/>
                        </a:rPr>
                        <a:t>Textarea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를 생성하기 위한 용어사전 호출</a:t>
                      </a:r>
                      <a:endParaRPr lang="en-US" altLang="ko-KR" sz="800" dirty="0">
                        <a:latin typeface="+mn-ea"/>
                        <a:ea typeface="+mn-ea"/>
                      </a:endParaRPr>
                    </a:p>
                  </a:txBody>
                  <a:tcPr marL="19050" marR="19050" marT="45709" marB="45709" horzOverflow="overflow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02157877"/>
                  </a:ext>
                </a:extLst>
              </a:tr>
              <a:tr h="39120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⑧</a:t>
                      </a:r>
                    </a:p>
                  </a:txBody>
                  <a:tcPr marL="19050" marR="19050" marT="45709" marB="45709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Calendar </a:t>
                      </a: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생성 버튼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r>
                        <a:rPr lang="en-US" altLang="ko-KR" sz="800" dirty="0">
                          <a:latin typeface="+mn-ea"/>
                          <a:ea typeface="+mn-ea"/>
                        </a:rPr>
                        <a:t>   : Calendar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를 생성하기 위한 용어사전 호출</a:t>
                      </a:r>
                      <a:endParaRPr lang="en-US" altLang="ko-KR" sz="800" dirty="0">
                        <a:latin typeface="+mn-ea"/>
                        <a:ea typeface="+mn-ea"/>
                      </a:endParaRPr>
                    </a:p>
                  </a:txBody>
                  <a:tcPr marL="19050" marR="19050" marT="45709" marB="45709" horzOverflow="overflow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9285455"/>
                  </a:ext>
                </a:extLst>
              </a:tr>
              <a:tr h="39120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⑨</a:t>
                      </a:r>
                    </a:p>
                  </a:txBody>
                  <a:tcPr marL="19050" marR="19050" marT="45709" marB="45709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Grid </a:t>
                      </a: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생성 버튼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r>
                        <a:rPr lang="en-US" altLang="ko-KR" sz="800" dirty="0">
                          <a:latin typeface="+mn-ea"/>
                          <a:ea typeface="+mn-ea"/>
                        </a:rPr>
                        <a:t>   :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필드를 선택할 수 있는 생성 팝업 호출</a:t>
                      </a:r>
                      <a:endParaRPr lang="en-US" altLang="ko-KR" sz="800" dirty="0">
                        <a:latin typeface="+mn-ea"/>
                        <a:ea typeface="+mn-ea"/>
                      </a:endParaRPr>
                    </a:p>
                  </a:txBody>
                  <a:tcPr marL="19050" marR="19050" marT="45709" marB="45709" horzOverflow="overflow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2234033"/>
                  </a:ext>
                </a:extLst>
              </a:tr>
              <a:tr h="39120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⑩</a:t>
                      </a:r>
                    </a:p>
                  </a:txBody>
                  <a:tcPr marL="19050" marR="19050" marT="45709" marB="45709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Table </a:t>
                      </a: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생성 버튼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r>
                        <a:rPr lang="en-US" altLang="ko-KR" sz="800" dirty="0">
                          <a:latin typeface="+mn-ea"/>
                          <a:ea typeface="+mn-ea"/>
                        </a:rPr>
                        <a:t>   : Table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의 행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열을 지정하는 생성 팝업 호출</a:t>
                      </a:r>
                      <a:endParaRPr lang="en-US" altLang="ko-KR" sz="800" dirty="0">
                        <a:latin typeface="+mn-ea"/>
                        <a:ea typeface="+mn-ea"/>
                      </a:endParaRPr>
                    </a:p>
                  </a:txBody>
                  <a:tcPr marL="19050" marR="19050" marT="45709" marB="45709" horzOverflow="overflow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78319186"/>
                  </a:ext>
                </a:extLst>
              </a:tr>
              <a:tr h="39120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⑪</a:t>
                      </a:r>
                    </a:p>
                  </a:txBody>
                  <a:tcPr marL="19050" marR="19050" marT="45709" marB="45709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Check box </a:t>
                      </a: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생성 버튼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r>
                        <a:rPr lang="en-US" altLang="ko-KR" sz="800" dirty="0">
                          <a:latin typeface="+mn-ea"/>
                          <a:ea typeface="+mn-ea"/>
                        </a:rPr>
                        <a:t>   : Check box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를 생성하기 위한 용어사전 호출</a:t>
                      </a:r>
                      <a:endParaRPr lang="en-US" altLang="ko-KR" sz="800" dirty="0">
                        <a:latin typeface="+mn-ea"/>
                        <a:ea typeface="+mn-ea"/>
                      </a:endParaRPr>
                    </a:p>
                  </a:txBody>
                  <a:tcPr marL="19050" marR="19050" marT="45709" marB="45709" horzOverflow="overflow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33273729"/>
                  </a:ext>
                </a:extLst>
              </a:tr>
              <a:tr h="39120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⑫</a:t>
                      </a:r>
                    </a:p>
                  </a:txBody>
                  <a:tcPr marL="19050" marR="19050" marT="45709" marB="45709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Radio box </a:t>
                      </a: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생성 버튼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r>
                        <a:rPr lang="en-US" altLang="ko-KR" sz="800" dirty="0">
                          <a:latin typeface="+mn-ea"/>
                          <a:ea typeface="+mn-ea"/>
                        </a:rPr>
                        <a:t>   : Radio box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를 생성하기 위한 용어사전 호출</a:t>
                      </a:r>
                      <a:endParaRPr lang="en-US" altLang="ko-KR" sz="800" dirty="0">
                        <a:latin typeface="+mn-ea"/>
                        <a:ea typeface="+mn-ea"/>
                      </a:endParaRPr>
                    </a:p>
                  </a:txBody>
                  <a:tcPr marL="19050" marR="19050" marT="45709" marB="45709" horzOverflow="overflow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3327400"/>
                  </a:ext>
                </a:extLst>
              </a:tr>
              <a:tr h="39120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⑬</a:t>
                      </a:r>
                    </a:p>
                  </a:txBody>
                  <a:tcPr marL="19050" marR="19050" marT="45709" marB="45709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File</a:t>
                      </a: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생성 버튼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r>
                        <a:rPr lang="en-US" altLang="ko-KR" sz="800" dirty="0">
                          <a:latin typeface="+mn-ea"/>
                          <a:ea typeface="+mn-ea"/>
                        </a:rPr>
                        <a:t>   : File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을 생성하기 위한 용어사전 호출</a:t>
                      </a:r>
                      <a:endParaRPr lang="en-US" altLang="ko-KR" sz="800" dirty="0">
                        <a:latin typeface="+mn-ea"/>
                        <a:ea typeface="+mn-ea"/>
                      </a:endParaRPr>
                    </a:p>
                  </a:txBody>
                  <a:tcPr marL="19050" marR="19050" marT="45709" marB="45709" horzOverflow="overflow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6166439"/>
                  </a:ext>
                </a:extLst>
              </a:tr>
            </a:tbl>
          </a:graphicData>
        </a:graphic>
      </p:graphicFrame>
      <p:sp>
        <p:nvSpPr>
          <p:cNvPr id="55" name="직사각형 54">
            <a:extLst>
              <a:ext uri="{FF2B5EF4-FFF2-40B4-BE49-F238E27FC236}">
                <a16:creationId xmlns:a16="http://schemas.microsoft.com/office/drawing/2014/main" id="{DA9ED757-DD2F-46E6-AF24-E8EF7CAD25B2}"/>
              </a:ext>
            </a:extLst>
          </p:cNvPr>
          <p:cNvSpPr/>
          <p:nvPr/>
        </p:nvSpPr>
        <p:spPr>
          <a:xfrm>
            <a:off x="680813" y="531611"/>
            <a:ext cx="33855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1"/>
            <a:r>
              <a:rPr lang="en-US" altLang="ko-KR" sz="1100" dirty="0">
                <a:latin typeface="+mn-ea"/>
              </a:rPr>
              <a:t>10</a:t>
            </a:r>
            <a:endParaRPr lang="ko-KR" altLang="en-US" sz="1100" dirty="0">
              <a:latin typeface="+mn-ea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214A2150-1DDA-4676-B3FF-CC363F5E1B51}"/>
              </a:ext>
            </a:extLst>
          </p:cNvPr>
          <p:cNvSpPr/>
          <p:nvPr/>
        </p:nvSpPr>
        <p:spPr>
          <a:xfrm>
            <a:off x="2438656" y="539835"/>
            <a:ext cx="255790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dirty="0">
                <a:latin typeface="+mn-ea"/>
              </a:rPr>
              <a:t>V-RE-04</a:t>
            </a: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8F9CB1D2-9A71-458A-B2FE-C4A5D23845A1}"/>
              </a:ext>
            </a:extLst>
          </p:cNvPr>
          <p:cNvSpPr/>
          <p:nvPr/>
        </p:nvSpPr>
        <p:spPr>
          <a:xfrm>
            <a:off x="5735791" y="531611"/>
            <a:ext cx="122180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+mn-ea"/>
              </a:rPr>
              <a:t>Component Box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4A326A36-3DC7-4E2F-A870-0E455D8C11E8}"/>
              </a:ext>
            </a:extLst>
          </p:cNvPr>
          <p:cNvSpPr/>
          <p:nvPr/>
        </p:nvSpPr>
        <p:spPr>
          <a:xfrm>
            <a:off x="9517679" y="531611"/>
            <a:ext cx="95731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solidFill>
                  <a:srgbClr val="000000"/>
                </a:solidFill>
                <a:latin typeface="맑은 고딕" panose="020B0503020000020004" pitchFamily="50" charset="-127"/>
              </a:rPr>
              <a:t>C-RE-01~14</a:t>
            </a:r>
            <a:endParaRPr lang="en-US" altLang="ko-KR" sz="11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3DAC1F9-0D45-4C40-BE9D-A90CE6549BFE}"/>
              </a:ext>
            </a:extLst>
          </p:cNvPr>
          <p:cNvSpPr/>
          <p:nvPr/>
        </p:nvSpPr>
        <p:spPr>
          <a:xfrm>
            <a:off x="334737" y="3346224"/>
            <a:ext cx="8800471" cy="927641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D1F9F86-AD4F-4D1E-85AC-0200326A554E}"/>
              </a:ext>
            </a:extLst>
          </p:cNvPr>
          <p:cNvSpPr/>
          <p:nvPr/>
        </p:nvSpPr>
        <p:spPr>
          <a:xfrm>
            <a:off x="463447" y="3449357"/>
            <a:ext cx="8557462" cy="7269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D8A4D32-0E5B-4223-A8FB-E95B51A5C7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797" t="91639" r="13927" b="1574"/>
          <a:stretch/>
        </p:blipFill>
        <p:spPr>
          <a:xfrm>
            <a:off x="566514" y="3484728"/>
            <a:ext cx="7680671" cy="650631"/>
          </a:xfrm>
          <a:prstGeom prst="rect">
            <a:avLst/>
          </a:prstGeom>
        </p:spPr>
      </p:pic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FD763FDF-1DE8-4525-BBD2-8F4AF57D77B3}"/>
              </a:ext>
            </a:extLst>
          </p:cNvPr>
          <p:cNvSpPr/>
          <p:nvPr/>
        </p:nvSpPr>
        <p:spPr>
          <a:xfrm>
            <a:off x="8345121" y="3539708"/>
            <a:ext cx="552694" cy="501161"/>
          </a:xfrm>
          <a:prstGeom prst="roundRect">
            <a:avLst/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E1BD9C-5F14-41AF-9439-CE6D32A835AF}"/>
              </a:ext>
            </a:extLst>
          </p:cNvPr>
          <p:cNvSpPr txBox="1"/>
          <p:nvPr/>
        </p:nvSpPr>
        <p:spPr>
          <a:xfrm>
            <a:off x="8420836" y="3816676"/>
            <a:ext cx="39305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/>
              <a:t>File</a:t>
            </a:r>
            <a:endParaRPr lang="ko-KR" altLang="en-US" sz="1000" b="1" dirty="0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914786E3-D57A-4D36-95D7-0EADBA06E03F}"/>
              </a:ext>
            </a:extLst>
          </p:cNvPr>
          <p:cNvSpPr/>
          <p:nvPr/>
        </p:nvSpPr>
        <p:spPr bwMode="auto">
          <a:xfrm>
            <a:off x="566513" y="3429000"/>
            <a:ext cx="628338" cy="747346"/>
          </a:xfrm>
          <a:prstGeom prst="rect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2700" algn="ctr" rotWithShape="0">
                    <a:srgbClr val="9CA8B6"/>
                  </a:outerShdw>
                </a:effectLst>
              </a14:hiddenEffects>
            </a:ext>
          </a:extLst>
        </p:spPr>
        <p:txBody>
          <a:bodyPr vert="horz" wrap="none" lIns="51435" tIns="25718" rIns="51435" bIns="25718" numCol="1" rtlCol="0" anchor="t" anchorCtr="0" compatLnSpc="1">
            <a:prstTxWarp prst="textNoShape">
              <a:avLst/>
            </a:prstTxWarp>
            <a:noAutofit/>
          </a:bodyPr>
          <a:lstStyle/>
          <a:p>
            <a:pPr marL="42863" indent="-42863" fontAlgn="base" latinLnBrk="0">
              <a:spcBef>
                <a:spcPct val="25000"/>
              </a:spcBef>
              <a:spcAft>
                <a:spcPct val="0"/>
              </a:spcAft>
              <a:buClr>
                <a:srgbClr val="718797"/>
              </a:buClr>
              <a:buSzPct val="80000"/>
            </a:pPr>
            <a:endParaRPr kumimoji="1" lang="ko-KR" altLang="en-US" sz="563">
              <a:solidFill>
                <a:prstClr val="black"/>
              </a:solidFill>
              <a:latin typeface="+mn-ea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30A3752-0ACC-4A90-BD14-85881D780AEA}"/>
              </a:ext>
            </a:extLst>
          </p:cNvPr>
          <p:cNvSpPr/>
          <p:nvPr/>
        </p:nvSpPr>
        <p:spPr>
          <a:xfrm>
            <a:off x="8522719" y="3624882"/>
            <a:ext cx="171706" cy="174274"/>
          </a:xfrm>
          <a:prstGeom prst="roundRect">
            <a:avLst/>
          </a:prstGeom>
          <a:solidFill>
            <a:srgbClr val="2D7C9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32" name="Picture 8" descr="Attach, attachment, clip, document, file, paper">
            <a:extLst>
              <a:ext uri="{FF2B5EF4-FFF2-40B4-BE49-F238E27FC236}">
                <a16:creationId xmlns:a16="http://schemas.microsoft.com/office/drawing/2014/main" id="{509989B1-B951-4250-980A-24F04287CA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2742" y="3627450"/>
            <a:ext cx="171706" cy="171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9" name="그룹 58">
            <a:extLst>
              <a:ext uri="{FF2B5EF4-FFF2-40B4-BE49-F238E27FC236}">
                <a16:creationId xmlns:a16="http://schemas.microsoft.com/office/drawing/2014/main" id="{1029D307-5587-4D12-B47C-0A88776E5B63}"/>
              </a:ext>
            </a:extLst>
          </p:cNvPr>
          <p:cNvGrpSpPr/>
          <p:nvPr/>
        </p:nvGrpSpPr>
        <p:grpSpPr>
          <a:xfrm>
            <a:off x="706296" y="3235065"/>
            <a:ext cx="388720" cy="214250"/>
            <a:chOff x="4727047" y="5307508"/>
            <a:chExt cx="388720" cy="215444"/>
          </a:xfrm>
        </p:grpSpPr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F3C28281-E96E-49F7-AF63-4674C3950B15}"/>
                </a:ext>
              </a:extLst>
            </p:cNvPr>
            <p:cNvSpPr/>
            <p:nvPr/>
          </p:nvSpPr>
          <p:spPr>
            <a:xfrm>
              <a:off x="4831407" y="5317535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glow rad="50800">
                <a:srgbClr val="FF0000">
                  <a:alpha val="30000"/>
                </a:srgbClr>
              </a:glo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000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1" name="TextBox 27">
              <a:extLst>
                <a:ext uri="{FF2B5EF4-FFF2-40B4-BE49-F238E27FC236}">
                  <a16:creationId xmlns:a16="http://schemas.microsoft.com/office/drawing/2014/main" id="{3AC288EB-F030-4858-9286-575BDA56C89A}"/>
                </a:ext>
              </a:extLst>
            </p:cNvPr>
            <p:cNvSpPr txBox="1"/>
            <p:nvPr/>
          </p:nvSpPr>
          <p:spPr>
            <a:xfrm>
              <a:off x="4727047" y="5307508"/>
              <a:ext cx="38872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  <a:endParaRPr lang="ko-KR" altLang="en-US" sz="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FCDDADEC-EC6B-4557-927A-1BED5CC70F6F}"/>
              </a:ext>
            </a:extLst>
          </p:cNvPr>
          <p:cNvGrpSpPr/>
          <p:nvPr/>
        </p:nvGrpSpPr>
        <p:grpSpPr>
          <a:xfrm>
            <a:off x="1337865" y="3251508"/>
            <a:ext cx="388720" cy="214250"/>
            <a:chOff x="4727047" y="5307508"/>
            <a:chExt cx="388720" cy="215444"/>
          </a:xfrm>
        </p:grpSpPr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C9CD3FEF-C525-466A-8F95-58E4775A41F8}"/>
                </a:ext>
              </a:extLst>
            </p:cNvPr>
            <p:cNvSpPr/>
            <p:nvPr/>
          </p:nvSpPr>
          <p:spPr>
            <a:xfrm>
              <a:off x="4831407" y="5317535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glow rad="50800">
                <a:srgbClr val="FF0000">
                  <a:alpha val="30000"/>
                </a:srgbClr>
              </a:glo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000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" name="TextBox 27">
              <a:extLst>
                <a:ext uri="{FF2B5EF4-FFF2-40B4-BE49-F238E27FC236}">
                  <a16:creationId xmlns:a16="http://schemas.microsoft.com/office/drawing/2014/main" id="{6129D37E-AF90-45BE-A897-918A39BE3A8D}"/>
                </a:ext>
              </a:extLst>
            </p:cNvPr>
            <p:cNvSpPr txBox="1"/>
            <p:nvPr/>
          </p:nvSpPr>
          <p:spPr>
            <a:xfrm>
              <a:off x="4727047" y="5307508"/>
              <a:ext cx="38872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</a:t>
              </a:r>
              <a:endParaRPr lang="ko-KR" altLang="en-US" sz="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CF24BF80-5303-42FF-B588-BE8DCE73DE3D}"/>
              </a:ext>
            </a:extLst>
          </p:cNvPr>
          <p:cNvGrpSpPr/>
          <p:nvPr/>
        </p:nvGrpSpPr>
        <p:grpSpPr>
          <a:xfrm>
            <a:off x="2020925" y="3260300"/>
            <a:ext cx="388720" cy="214250"/>
            <a:chOff x="4727047" y="5307508"/>
            <a:chExt cx="388720" cy="215444"/>
          </a:xfrm>
        </p:grpSpPr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AE8034A4-CE44-4694-A21B-C710CB41991F}"/>
                </a:ext>
              </a:extLst>
            </p:cNvPr>
            <p:cNvSpPr/>
            <p:nvPr/>
          </p:nvSpPr>
          <p:spPr>
            <a:xfrm>
              <a:off x="4831407" y="5317535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glow rad="50800">
                <a:srgbClr val="FF0000">
                  <a:alpha val="30000"/>
                </a:srgbClr>
              </a:glo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000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" name="TextBox 27">
              <a:extLst>
                <a:ext uri="{FF2B5EF4-FFF2-40B4-BE49-F238E27FC236}">
                  <a16:creationId xmlns:a16="http://schemas.microsoft.com/office/drawing/2014/main" id="{72B3865F-3E85-4BA8-B8F0-F7C202F60D0B}"/>
                </a:ext>
              </a:extLst>
            </p:cNvPr>
            <p:cNvSpPr txBox="1"/>
            <p:nvPr/>
          </p:nvSpPr>
          <p:spPr>
            <a:xfrm>
              <a:off x="4727047" y="5307508"/>
              <a:ext cx="38872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</a:t>
              </a:r>
              <a:endParaRPr lang="ko-KR" altLang="en-US" sz="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707BE792-1374-4956-B916-00660D29A46A}"/>
              </a:ext>
            </a:extLst>
          </p:cNvPr>
          <p:cNvGrpSpPr/>
          <p:nvPr/>
        </p:nvGrpSpPr>
        <p:grpSpPr>
          <a:xfrm>
            <a:off x="2653971" y="3260300"/>
            <a:ext cx="388720" cy="214250"/>
            <a:chOff x="4727047" y="5307508"/>
            <a:chExt cx="388720" cy="215444"/>
          </a:xfrm>
        </p:grpSpPr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80257DE3-02D3-4057-82C4-75461B260488}"/>
                </a:ext>
              </a:extLst>
            </p:cNvPr>
            <p:cNvSpPr/>
            <p:nvPr/>
          </p:nvSpPr>
          <p:spPr>
            <a:xfrm>
              <a:off x="4831407" y="5317535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glow rad="50800">
                <a:srgbClr val="FF0000">
                  <a:alpha val="30000"/>
                </a:srgbClr>
              </a:glo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000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6" name="TextBox 27">
              <a:extLst>
                <a:ext uri="{FF2B5EF4-FFF2-40B4-BE49-F238E27FC236}">
                  <a16:creationId xmlns:a16="http://schemas.microsoft.com/office/drawing/2014/main" id="{D7A89CF9-E47E-4219-A2FD-800E8BFC1CAE}"/>
                </a:ext>
              </a:extLst>
            </p:cNvPr>
            <p:cNvSpPr txBox="1"/>
            <p:nvPr/>
          </p:nvSpPr>
          <p:spPr>
            <a:xfrm>
              <a:off x="4727047" y="5307508"/>
              <a:ext cx="38872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4</a:t>
              </a:r>
              <a:endParaRPr lang="ko-KR" altLang="en-US" sz="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BD84FE88-FD91-4793-927D-201DD9DDA62D}"/>
              </a:ext>
            </a:extLst>
          </p:cNvPr>
          <p:cNvGrpSpPr/>
          <p:nvPr/>
        </p:nvGrpSpPr>
        <p:grpSpPr>
          <a:xfrm>
            <a:off x="3199094" y="3260300"/>
            <a:ext cx="388720" cy="214250"/>
            <a:chOff x="4727047" y="5307508"/>
            <a:chExt cx="388720" cy="215444"/>
          </a:xfrm>
        </p:grpSpPr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423B2541-8BCD-473B-84E9-3D73BCFCDF18}"/>
                </a:ext>
              </a:extLst>
            </p:cNvPr>
            <p:cNvSpPr/>
            <p:nvPr/>
          </p:nvSpPr>
          <p:spPr>
            <a:xfrm>
              <a:off x="4831407" y="5317535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glow rad="50800">
                <a:srgbClr val="FF0000">
                  <a:alpha val="30000"/>
                </a:srgbClr>
              </a:glo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000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9" name="TextBox 27">
              <a:extLst>
                <a:ext uri="{FF2B5EF4-FFF2-40B4-BE49-F238E27FC236}">
                  <a16:creationId xmlns:a16="http://schemas.microsoft.com/office/drawing/2014/main" id="{ACDA8CB6-A936-4182-8D6D-C27D5D0D6EF9}"/>
                </a:ext>
              </a:extLst>
            </p:cNvPr>
            <p:cNvSpPr txBox="1"/>
            <p:nvPr/>
          </p:nvSpPr>
          <p:spPr>
            <a:xfrm>
              <a:off x="4727047" y="5307508"/>
              <a:ext cx="38872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5</a:t>
              </a:r>
              <a:endParaRPr lang="ko-KR" altLang="en-US" sz="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1F0BACCE-1B91-4D78-9C69-6BF89EC28481}"/>
              </a:ext>
            </a:extLst>
          </p:cNvPr>
          <p:cNvGrpSpPr/>
          <p:nvPr/>
        </p:nvGrpSpPr>
        <p:grpSpPr>
          <a:xfrm>
            <a:off x="3835188" y="3260300"/>
            <a:ext cx="388720" cy="214250"/>
            <a:chOff x="4727047" y="5307508"/>
            <a:chExt cx="388720" cy="215444"/>
          </a:xfrm>
        </p:grpSpPr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5103A805-7C5D-4653-A8D5-FFA01DE9B694}"/>
                </a:ext>
              </a:extLst>
            </p:cNvPr>
            <p:cNvSpPr/>
            <p:nvPr/>
          </p:nvSpPr>
          <p:spPr>
            <a:xfrm>
              <a:off x="4831407" y="5317535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glow rad="50800">
                <a:srgbClr val="FF0000">
                  <a:alpha val="30000"/>
                </a:srgbClr>
              </a:glo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000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2" name="TextBox 27">
              <a:extLst>
                <a:ext uri="{FF2B5EF4-FFF2-40B4-BE49-F238E27FC236}">
                  <a16:creationId xmlns:a16="http://schemas.microsoft.com/office/drawing/2014/main" id="{61B8D7EA-44A4-41FA-A4C1-CFC3E73F51ED}"/>
                </a:ext>
              </a:extLst>
            </p:cNvPr>
            <p:cNvSpPr txBox="1"/>
            <p:nvPr/>
          </p:nvSpPr>
          <p:spPr>
            <a:xfrm>
              <a:off x="4727047" y="5307508"/>
              <a:ext cx="38872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6</a:t>
              </a:r>
              <a:endParaRPr lang="ko-KR" altLang="en-US" sz="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FD5E8296-2283-4C74-A642-E0AB6D1BD075}"/>
              </a:ext>
            </a:extLst>
          </p:cNvPr>
          <p:cNvGrpSpPr/>
          <p:nvPr/>
        </p:nvGrpSpPr>
        <p:grpSpPr>
          <a:xfrm>
            <a:off x="4495902" y="3260300"/>
            <a:ext cx="388720" cy="214250"/>
            <a:chOff x="4727047" y="5307508"/>
            <a:chExt cx="388720" cy="215444"/>
          </a:xfrm>
        </p:grpSpPr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DF0EC81F-AD21-4150-B3EA-160D95EECAB7}"/>
                </a:ext>
              </a:extLst>
            </p:cNvPr>
            <p:cNvSpPr/>
            <p:nvPr/>
          </p:nvSpPr>
          <p:spPr>
            <a:xfrm>
              <a:off x="4831407" y="5317535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glow rad="50800">
                <a:srgbClr val="FF0000">
                  <a:alpha val="30000"/>
                </a:srgbClr>
              </a:glo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000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5" name="TextBox 27">
              <a:extLst>
                <a:ext uri="{FF2B5EF4-FFF2-40B4-BE49-F238E27FC236}">
                  <a16:creationId xmlns:a16="http://schemas.microsoft.com/office/drawing/2014/main" id="{79121975-E568-4834-8841-4F162E85484E}"/>
                </a:ext>
              </a:extLst>
            </p:cNvPr>
            <p:cNvSpPr txBox="1"/>
            <p:nvPr/>
          </p:nvSpPr>
          <p:spPr>
            <a:xfrm>
              <a:off x="4727047" y="5307508"/>
              <a:ext cx="38872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7</a:t>
              </a:r>
              <a:endParaRPr lang="ko-KR" altLang="en-US" sz="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A58FA347-DB0F-4AFB-9C39-77F70EC6E58F}"/>
              </a:ext>
            </a:extLst>
          </p:cNvPr>
          <p:cNvGrpSpPr/>
          <p:nvPr/>
        </p:nvGrpSpPr>
        <p:grpSpPr>
          <a:xfrm>
            <a:off x="5199621" y="3260300"/>
            <a:ext cx="388720" cy="214250"/>
            <a:chOff x="4727047" y="5307508"/>
            <a:chExt cx="388720" cy="215444"/>
          </a:xfrm>
        </p:grpSpPr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3EDD660D-F09D-4347-83D6-33E640627A65}"/>
                </a:ext>
              </a:extLst>
            </p:cNvPr>
            <p:cNvSpPr/>
            <p:nvPr/>
          </p:nvSpPr>
          <p:spPr>
            <a:xfrm>
              <a:off x="4831407" y="5317535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glow rad="50800">
                <a:srgbClr val="FF0000">
                  <a:alpha val="30000"/>
                </a:srgbClr>
              </a:glo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000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8" name="TextBox 27">
              <a:extLst>
                <a:ext uri="{FF2B5EF4-FFF2-40B4-BE49-F238E27FC236}">
                  <a16:creationId xmlns:a16="http://schemas.microsoft.com/office/drawing/2014/main" id="{BA27F342-8A67-4D77-9BAB-83B0FE2B2CC6}"/>
                </a:ext>
              </a:extLst>
            </p:cNvPr>
            <p:cNvSpPr txBox="1"/>
            <p:nvPr/>
          </p:nvSpPr>
          <p:spPr>
            <a:xfrm>
              <a:off x="4727047" y="5307508"/>
              <a:ext cx="38872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8</a:t>
              </a:r>
              <a:endParaRPr lang="ko-KR" altLang="en-US" sz="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B4C56CA7-01FC-482F-890F-3667EBED39A2}"/>
              </a:ext>
            </a:extLst>
          </p:cNvPr>
          <p:cNvGrpSpPr/>
          <p:nvPr/>
        </p:nvGrpSpPr>
        <p:grpSpPr>
          <a:xfrm>
            <a:off x="5798971" y="3260300"/>
            <a:ext cx="388720" cy="214250"/>
            <a:chOff x="4727047" y="5307508"/>
            <a:chExt cx="388720" cy="215444"/>
          </a:xfrm>
        </p:grpSpPr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646B9985-4E43-4949-8405-31C934E3E4A5}"/>
                </a:ext>
              </a:extLst>
            </p:cNvPr>
            <p:cNvSpPr/>
            <p:nvPr/>
          </p:nvSpPr>
          <p:spPr>
            <a:xfrm>
              <a:off x="4831407" y="5317535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glow rad="50800">
                <a:srgbClr val="FF0000">
                  <a:alpha val="30000"/>
                </a:srgbClr>
              </a:glo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000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1" name="TextBox 27">
              <a:extLst>
                <a:ext uri="{FF2B5EF4-FFF2-40B4-BE49-F238E27FC236}">
                  <a16:creationId xmlns:a16="http://schemas.microsoft.com/office/drawing/2014/main" id="{AD2F1E96-EBBB-4695-ACE8-1276CAC1433A}"/>
                </a:ext>
              </a:extLst>
            </p:cNvPr>
            <p:cNvSpPr txBox="1"/>
            <p:nvPr/>
          </p:nvSpPr>
          <p:spPr>
            <a:xfrm>
              <a:off x="4727047" y="5307508"/>
              <a:ext cx="38872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9</a:t>
              </a:r>
              <a:endParaRPr lang="ko-KR" altLang="en-US" sz="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2BDF5C8A-FE3E-4DC5-8716-E82B4A236D1B}"/>
              </a:ext>
            </a:extLst>
          </p:cNvPr>
          <p:cNvGrpSpPr/>
          <p:nvPr/>
        </p:nvGrpSpPr>
        <p:grpSpPr>
          <a:xfrm>
            <a:off x="6463695" y="3260300"/>
            <a:ext cx="388720" cy="214250"/>
            <a:chOff x="4727047" y="5307508"/>
            <a:chExt cx="388720" cy="215444"/>
          </a:xfrm>
        </p:grpSpPr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07221023-E982-4A12-87ED-3CE019635D68}"/>
                </a:ext>
              </a:extLst>
            </p:cNvPr>
            <p:cNvSpPr/>
            <p:nvPr/>
          </p:nvSpPr>
          <p:spPr>
            <a:xfrm>
              <a:off x="4831407" y="5317535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glow rad="50800">
                <a:srgbClr val="FF0000">
                  <a:alpha val="30000"/>
                </a:srgbClr>
              </a:glo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000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4" name="TextBox 27">
              <a:extLst>
                <a:ext uri="{FF2B5EF4-FFF2-40B4-BE49-F238E27FC236}">
                  <a16:creationId xmlns:a16="http://schemas.microsoft.com/office/drawing/2014/main" id="{B5A0C8F5-7431-448C-BBFF-8A144F8E33A6}"/>
                </a:ext>
              </a:extLst>
            </p:cNvPr>
            <p:cNvSpPr txBox="1"/>
            <p:nvPr/>
          </p:nvSpPr>
          <p:spPr>
            <a:xfrm>
              <a:off x="4727047" y="5307508"/>
              <a:ext cx="38872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10</a:t>
              </a:r>
              <a:endParaRPr lang="ko-KR" altLang="en-US" sz="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2DCC370A-466F-4932-9870-6E13A63492DB}"/>
              </a:ext>
            </a:extLst>
          </p:cNvPr>
          <p:cNvGrpSpPr/>
          <p:nvPr/>
        </p:nvGrpSpPr>
        <p:grpSpPr>
          <a:xfrm>
            <a:off x="7078369" y="3260300"/>
            <a:ext cx="388720" cy="214250"/>
            <a:chOff x="4727047" y="5307508"/>
            <a:chExt cx="388720" cy="215444"/>
          </a:xfrm>
        </p:grpSpPr>
        <p:sp>
          <p:nvSpPr>
            <p:cNvPr id="64" name="타원 63">
              <a:extLst>
                <a:ext uri="{FF2B5EF4-FFF2-40B4-BE49-F238E27FC236}">
                  <a16:creationId xmlns:a16="http://schemas.microsoft.com/office/drawing/2014/main" id="{11DE2CAA-0E6F-4B9B-9B92-2D3B9DB77C4F}"/>
                </a:ext>
              </a:extLst>
            </p:cNvPr>
            <p:cNvSpPr/>
            <p:nvPr/>
          </p:nvSpPr>
          <p:spPr>
            <a:xfrm>
              <a:off x="4831407" y="5317535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glow rad="50800">
                <a:srgbClr val="FF0000">
                  <a:alpha val="30000"/>
                </a:srgbClr>
              </a:glo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000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5" name="TextBox 27">
              <a:extLst>
                <a:ext uri="{FF2B5EF4-FFF2-40B4-BE49-F238E27FC236}">
                  <a16:creationId xmlns:a16="http://schemas.microsoft.com/office/drawing/2014/main" id="{CDD57F01-11B3-4376-9C51-624742320077}"/>
                </a:ext>
              </a:extLst>
            </p:cNvPr>
            <p:cNvSpPr txBox="1"/>
            <p:nvPr/>
          </p:nvSpPr>
          <p:spPr>
            <a:xfrm>
              <a:off x="4727047" y="5307508"/>
              <a:ext cx="38872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11</a:t>
              </a:r>
              <a:endParaRPr lang="ko-KR" altLang="en-US" sz="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740C9E2D-C933-403F-B214-11AA3D50967C}"/>
              </a:ext>
            </a:extLst>
          </p:cNvPr>
          <p:cNvGrpSpPr/>
          <p:nvPr/>
        </p:nvGrpSpPr>
        <p:grpSpPr>
          <a:xfrm>
            <a:off x="7742302" y="3260300"/>
            <a:ext cx="388720" cy="214250"/>
            <a:chOff x="4727047" y="5307508"/>
            <a:chExt cx="388720" cy="215444"/>
          </a:xfrm>
        </p:grpSpPr>
        <p:sp>
          <p:nvSpPr>
            <p:cNvPr id="67" name="타원 66">
              <a:extLst>
                <a:ext uri="{FF2B5EF4-FFF2-40B4-BE49-F238E27FC236}">
                  <a16:creationId xmlns:a16="http://schemas.microsoft.com/office/drawing/2014/main" id="{1F10B38E-2B15-4936-B008-A6258A547BCB}"/>
                </a:ext>
              </a:extLst>
            </p:cNvPr>
            <p:cNvSpPr/>
            <p:nvPr/>
          </p:nvSpPr>
          <p:spPr>
            <a:xfrm>
              <a:off x="4831407" y="5317535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glow rad="50800">
                <a:srgbClr val="FF0000">
                  <a:alpha val="30000"/>
                </a:srgbClr>
              </a:glo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000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8" name="TextBox 27">
              <a:extLst>
                <a:ext uri="{FF2B5EF4-FFF2-40B4-BE49-F238E27FC236}">
                  <a16:creationId xmlns:a16="http://schemas.microsoft.com/office/drawing/2014/main" id="{12DA31DE-976B-4E3E-B915-A1EA6F0D8A14}"/>
                </a:ext>
              </a:extLst>
            </p:cNvPr>
            <p:cNvSpPr txBox="1"/>
            <p:nvPr/>
          </p:nvSpPr>
          <p:spPr>
            <a:xfrm>
              <a:off x="4727047" y="5307508"/>
              <a:ext cx="38872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12</a:t>
              </a:r>
              <a:endParaRPr lang="ko-KR" altLang="en-US" sz="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07AC06A8-5075-41B4-8226-E5605D5C252A}"/>
              </a:ext>
            </a:extLst>
          </p:cNvPr>
          <p:cNvGrpSpPr/>
          <p:nvPr/>
        </p:nvGrpSpPr>
        <p:grpSpPr>
          <a:xfrm>
            <a:off x="8382599" y="3260300"/>
            <a:ext cx="388720" cy="214250"/>
            <a:chOff x="4727047" y="5307508"/>
            <a:chExt cx="388720" cy="215444"/>
          </a:xfrm>
        </p:grpSpPr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E7254697-12CA-43F1-B5DC-5775FBA26494}"/>
                </a:ext>
              </a:extLst>
            </p:cNvPr>
            <p:cNvSpPr/>
            <p:nvPr/>
          </p:nvSpPr>
          <p:spPr>
            <a:xfrm>
              <a:off x="4831407" y="5317535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glow rad="50800">
                <a:srgbClr val="FF0000">
                  <a:alpha val="30000"/>
                </a:srgbClr>
              </a:glo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000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1" name="TextBox 27">
              <a:extLst>
                <a:ext uri="{FF2B5EF4-FFF2-40B4-BE49-F238E27FC236}">
                  <a16:creationId xmlns:a16="http://schemas.microsoft.com/office/drawing/2014/main" id="{BD33CE4C-CA01-4953-A619-0328844DB31B}"/>
                </a:ext>
              </a:extLst>
            </p:cNvPr>
            <p:cNvSpPr txBox="1"/>
            <p:nvPr/>
          </p:nvSpPr>
          <p:spPr>
            <a:xfrm>
              <a:off x="4727047" y="5307508"/>
              <a:ext cx="38872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13</a:t>
              </a:r>
              <a:endParaRPr lang="ko-KR" altLang="en-US" sz="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3EA6894E-8059-4CF5-98C4-3E7DEB23E201}"/>
              </a:ext>
            </a:extLst>
          </p:cNvPr>
          <p:cNvSpPr/>
          <p:nvPr/>
        </p:nvSpPr>
        <p:spPr bwMode="auto">
          <a:xfrm>
            <a:off x="1242709" y="3429000"/>
            <a:ext cx="621813" cy="747346"/>
          </a:xfrm>
          <a:prstGeom prst="rect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2700" algn="ctr" rotWithShape="0">
                    <a:srgbClr val="9CA8B6"/>
                  </a:outerShdw>
                </a:effectLst>
              </a14:hiddenEffects>
            </a:ext>
          </a:extLst>
        </p:spPr>
        <p:txBody>
          <a:bodyPr vert="horz" wrap="none" lIns="51435" tIns="25718" rIns="51435" bIns="25718" numCol="1" rtlCol="0" anchor="t" anchorCtr="0" compatLnSpc="1">
            <a:prstTxWarp prst="textNoShape">
              <a:avLst/>
            </a:prstTxWarp>
            <a:noAutofit/>
          </a:bodyPr>
          <a:lstStyle/>
          <a:p>
            <a:pPr marL="42863" indent="-42863" fontAlgn="base" latinLnBrk="0">
              <a:spcBef>
                <a:spcPct val="25000"/>
              </a:spcBef>
              <a:spcAft>
                <a:spcPct val="0"/>
              </a:spcAft>
              <a:buClr>
                <a:srgbClr val="718797"/>
              </a:buClr>
              <a:buSzPct val="80000"/>
            </a:pPr>
            <a:endParaRPr kumimoji="1" lang="ko-KR" altLang="en-US" sz="563">
              <a:solidFill>
                <a:prstClr val="black"/>
              </a:solidFill>
              <a:latin typeface="+mn-ea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5D6ED2B0-DE3E-4468-9B8F-46625DC4A29C}"/>
              </a:ext>
            </a:extLst>
          </p:cNvPr>
          <p:cNvSpPr/>
          <p:nvPr/>
        </p:nvSpPr>
        <p:spPr bwMode="auto">
          <a:xfrm>
            <a:off x="1901597" y="3436370"/>
            <a:ext cx="578387" cy="747346"/>
          </a:xfrm>
          <a:prstGeom prst="rect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2700" algn="ctr" rotWithShape="0">
                    <a:srgbClr val="9CA8B6"/>
                  </a:outerShdw>
                </a:effectLst>
              </a14:hiddenEffects>
            </a:ext>
          </a:extLst>
        </p:spPr>
        <p:txBody>
          <a:bodyPr vert="horz" wrap="none" lIns="51435" tIns="25718" rIns="51435" bIns="25718" numCol="1" rtlCol="0" anchor="t" anchorCtr="0" compatLnSpc="1">
            <a:prstTxWarp prst="textNoShape">
              <a:avLst/>
            </a:prstTxWarp>
            <a:noAutofit/>
          </a:bodyPr>
          <a:lstStyle/>
          <a:p>
            <a:pPr marL="42863" indent="-42863" fontAlgn="base" latinLnBrk="0">
              <a:spcBef>
                <a:spcPct val="25000"/>
              </a:spcBef>
              <a:spcAft>
                <a:spcPct val="0"/>
              </a:spcAft>
              <a:buClr>
                <a:srgbClr val="718797"/>
              </a:buClr>
              <a:buSzPct val="80000"/>
            </a:pPr>
            <a:endParaRPr kumimoji="1" lang="ko-KR" altLang="en-US" sz="563">
              <a:solidFill>
                <a:prstClr val="black"/>
              </a:solidFill>
              <a:latin typeface="+mn-ea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1F9CCB7C-ACE0-4B5D-AFCC-0A4996E8BBCE}"/>
              </a:ext>
            </a:extLst>
          </p:cNvPr>
          <p:cNvSpPr/>
          <p:nvPr/>
        </p:nvSpPr>
        <p:spPr bwMode="auto">
          <a:xfrm>
            <a:off x="2516967" y="3436370"/>
            <a:ext cx="578387" cy="747346"/>
          </a:xfrm>
          <a:prstGeom prst="rect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2700" algn="ctr" rotWithShape="0">
                    <a:srgbClr val="9CA8B6"/>
                  </a:outerShdw>
                </a:effectLst>
              </a14:hiddenEffects>
            </a:ext>
          </a:extLst>
        </p:spPr>
        <p:txBody>
          <a:bodyPr vert="horz" wrap="none" lIns="51435" tIns="25718" rIns="51435" bIns="25718" numCol="1" rtlCol="0" anchor="t" anchorCtr="0" compatLnSpc="1">
            <a:prstTxWarp prst="textNoShape">
              <a:avLst/>
            </a:prstTxWarp>
            <a:noAutofit/>
          </a:bodyPr>
          <a:lstStyle/>
          <a:p>
            <a:pPr marL="42863" indent="-42863" fontAlgn="base" latinLnBrk="0">
              <a:spcBef>
                <a:spcPct val="25000"/>
              </a:spcBef>
              <a:spcAft>
                <a:spcPct val="0"/>
              </a:spcAft>
              <a:buClr>
                <a:srgbClr val="718797"/>
              </a:buClr>
              <a:buSzPct val="80000"/>
            </a:pPr>
            <a:endParaRPr kumimoji="1" lang="ko-KR" altLang="en-US" sz="563">
              <a:solidFill>
                <a:prstClr val="black"/>
              </a:solidFill>
              <a:latin typeface="+mn-ea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14D61721-AEAA-45A0-86EF-841D986BDFBE}"/>
              </a:ext>
            </a:extLst>
          </p:cNvPr>
          <p:cNvSpPr/>
          <p:nvPr/>
        </p:nvSpPr>
        <p:spPr bwMode="auto">
          <a:xfrm>
            <a:off x="3141581" y="3443003"/>
            <a:ext cx="578387" cy="747346"/>
          </a:xfrm>
          <a:prstGeom prst="rect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2700" algn="ctr" rotWithShape="0">
                    <a:srgbClr val="9CA8B6"/>
                  </a:outerShdw>
                </a:effectLst>
              </a14:hiddenEffects>
            </a:ext>
          </a:extLst>
        </p:spPr>
        <p:txBody>
          <a:bodyPr vert="horz" wrap="none" lIns="51435" tIns="25718" rIns="51435" bIns="25718" numCol="1" rtlCol="0" anchor="t" anchorCtr="0" compatLnSpc="1">
            <a:prstTxWarp prst="textNoShape">
              <a:avLst/>
            </a:prstTxWarp>
            <a:noAutofit/>
          </a:bodyPr>
          <a:lstStyle/>
          <a:p>
            <a:pPr marL="42863" indent="-42863" fontAlgn="base" latinLnBrk="0">
              <a:spcBef>
                <a:spcPct val="25000"/>
              </a:spcBef>
              <a:spcAft>
                <a:spcPct val="0"/>
              </a:spcAft>
              <a:buClr>
                <a:srgbClr val="718797"/>
              </a:buClr>
              <a:buSzPct val="80000"/>
            </a:pPr>
            <a:endParaRPr kumimoji="1" lang="ko-KR" altLang="en-US" sz="563">
              <a:solidFill>
                <a:prstClr val="black"/>
              </a:solidFill>
              <a:latin typeface="+mn-ea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1A754C80-B153-4F10-B58B-B61D8A0E8A29}"/>
              </a:ext>
            </a:extLst>
          </p:cNvPr>
          <p:cNvSpPr/>
          <p:nvPr/>
        </p:nvSpPr>
        <p:spPr bwMode="auto">
          <a:xfrm>
            <a:off x="3775443" y="3443003"/>
            <a:ext cx="578387" cy="747346"/>
          </a:xfrm>
          <a:prstGeom prst="rect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2700" algn="ctr" rotWithShape="0">
                    <a:srgbClr val="9CA8B6"/>
                  </a:outerShdw>
                </a:effectLst>
              </a14:hiddenEffects>
            </a:ext>
          </a:extLst>
        </p:spPr>
        <p:txBody>
          <a:bodyPr vert="horz" wrap="none" lIns="51435" tIns="25718" rIns="51435" bIns="25718" numCol="1" rtlCol="0" anchor="t" anchorCtr="0" compatLnSpc="1">
            <a:prstTxWarp prst="textNoShape">
              <a:avLst/>
            </a:prstTxWarp>
            <a:noAutofit/>
          </a:bodyPr>
          <a:lstStyle/>
          <a:p>
            <a:pPr marL="42863" indent="-42863" fontAlgn="base" latinLnBrk="0">
              <a:spcBef>
                <a:spcPct val="25000"/>
              </a:spcBef>
              <a:spcAft>
                <a:spcPct val="0"/>
              </a:spcAft>
              <a:buClr>
                <a:srgbClr val="718797"/>
              </a:buClr>
              <a:buSzPct val="80000"/>
            </a:pPr>
            <a:endParaRPr kumimoji="1" lang="ko-KR" altLang="en-US" sz="563">
              <a:solidFill>
                <a:prstClr val="black"/>
              </a:solidFill>
              <a:latin typeface="+mn-ea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B42FA799-774A-45B2-BED0-2D5385A40F4A}"/>
              </a:ext>
            </a:extLst>
          </p:cNvPr>
          <p:cNvSpPr/>
          <p:nvPr/>
        </p:nvSpPr>
        <p:spPr bwMode="auto">
          <a:xfrm>
            <a:off x="4414808" y="3443003"/>
            <a:ext cx="578387" cy="747346"/>
          </a:xfrm>
          <a:prstGeom prst="rect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2700" algn="ctr" rotWithShape="0">
                    <a:srgbClr val="9CA8B6"/>
                  </a:outerShdw>
                </a:effectLst>
              </a14:hiddenEffects>
            </a:ext>
          </a:extLst>
        </p:spPr>
        <p:txBody>
          <a:bodyPr vert="horz" wrap="none" lIns="51435" tIns="25718" rIns="51435" bIns="25718" numCol="1" rtlCol="0" anchor="t" anchorCtr="0" compatLnSpc="1">
            <a:prstTxWarp prst="textNoShape">
              <a:avLst/>
            </a:prstTxWarp>
            <a:noAutofit/>
          </a:bodyPr>
          <a:lstStyle/>
          <a:p>
            <a:pPr marL="42863" indent="-42863" fontAlgn="base" latinLnBrk="0">
              <a:spcBef>
                <a:spcPct val="25000"/>
              </a:spcBef>
              <a:spcAft>
                <a:spcPct val="0"/>
              </a:spcAft>
              <a:buClr>
                <a:srgbClr val="718797"/>
              </a:buClr>
              <a:buSzPct val="80000"/>
            </a:pPr>
            <a:endParaRPr kumimoji="1" lang="ko-KR" altLang="en-US" sz="563">
              <a:solidFill>
                <a:prstClr val="black"/>
              </a:solidFill>
              <a:latin typeface="+mn-ea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E3F8C7B9-817B-460B-8F53-4A8A43840907}"/>
              </a:ext>
            </a:extLst>
          </p:cNvPr>
          <p:cNvSpPr/>
          <p:nvPr/>
        </p:nvSpPr>
        <p:spPr bwMode="auto">
          <a:xfrm>
            <a:off x="5057941" y="3441987"/>
            <a:ext cx="578387" cy="747346"/>
          </a:xfrm>
          <a:prstGeom prst="rect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2700" algn="ctr" rotWithShape="0">
                    <a:srgbClr val="9CA8B6"/>
                  </a:outerShdw>
                </a:effectLst>
              </a14:hiddenEffects>
            </a:ext>
          </a:extLst>
        </p:spPr>
        <p:txBody>
          <a:bodyPr vert="horz" wrap="none" lIns="51435" tIns="25718" rIns="51435" bIns="25718" numCol="1" rtlCol="0" anchor="t" anchorCtr="0" compatLnSpc="1">
            <a:prstTxWarp prst="textNoShape">
              <a:avLst/>
            </a:prstTxWarp>
            <a:noAutofit/>
          </a:bodyPr>
          <a:lstStyle/>
          <a:p>
            <a:pPr marL="42863" indent="-42863" fontAlgn="base" latinLnBrk="0">
              <a:spcBef>
                <a:spcPct val="25000"/>
              </a:spcBef>
              <a:spcAft>
                <a:spcPct val="0"/>
              </a:spcAft>
              <a:buClr>
                <a:srgbClr val="718797"/>
              </a:buClr>
              <a:buSzPct val="80000"/>
            </a:pPr>
            <a:endParaRPr kumimoji="1" lang="ko-KR" altLang="en-US" sz="563">
              <a:solidFill>
                <a:prstClr val="black"/>
              </a:solidFill>
              <a:latin typeface="+mn-ea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780C76E0-AA14-464E-ADD7-A2D2A2CEA123}"/>
              </a:ext>
            </a:extLst>
          </p:cNvPr>
          <p:cNvSpPr/>
          <p:nvPr/>
        </p:nvSpPr>
        <p:spPr bwMode="auto">
          <a:xfrm>
            <a:off x="5717051" y="3441581"/>
            <a:ext cx="578387" cy="747346"/>
          </a:xfrm>
          <a:prstGeom prst="rect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2700" algn="ctr" rotWithShape="0">
                    <a:srgbClr val="9CA8B6"/>
                  </a:outerShdw>
                </a:effectLst>
              </a14:hiddenEffects>
            </a:ext>
          </a:extLst>
        </p:spPr>
        <p:txBody>
          <a:bodyPr vert="horz" wrap="none" lIns="51435" tIns="25718" rIns="51435" bIns="25718" numCol="1" rtlCol="0" anchor="t" anchorCtr="0" compatLnSpc="1">
            <a:prstTxWarp prst="textNoShape">
              <a:avLst/>
            </a:prstTxWarp>
            <a:noAutofit/>
          </a:bodyPr>
          <a:lstStyle/>
          <a:p>
            <a:pPr marL="42863" indent="-42863" fontAlgn="base" latinLnBrk="0">
              <a:spcBef>
                <a:spcPct val="25000"/>
              </a:spcBef>
              <a:spcAft>
                <a:spcPct val="0"/>
              </a:spcAft>
              <a:buClr>
                <a:srgbClr val="718797"/>
              </a:buClr>
              <a:buSzPct val="80000"/>
            </a:pPr>
            <a:endParaRPr kumimoji="1" lang="ko-KR" altLang="en-US" sz="563">
              <a:solidFill>
                <a:prstClr val="black"/>
              </a:solidFill>
              <a:latin typeface="+mn-ea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532DBBBA-1091-4BE6-9782-046B3F68BC34}"/>
              </a:ext>
            </a:extLst>
          </p:cNvPr>
          <p:cNvSpPr/>
          <p:nvPr/>
        </p:nvSpPr>
        <p:spPr bwMode="auto">
          <a:xfrm>
            <a:off x="6376161" y="3441581"/>
            <a:ext cx="578387" cy="747346"/>
          </a:xfrm>
          <a:prstGeom prst="rect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2700" algn="ctr" rotWithShape="0">
                    <a:srgbClr val="9CA8B6"/>
                  </a:outerShdw>
                </a:effectLst>
              </a14:hiddenEffects>
            </a:ext>
          </a:extLst>
        </p:spPr>
        <p:txBody>
          <a:bodyPr vert="horz" wrap="none" lIns="51435" tIns="25718" rIns="51435" bIns="25718" numCol="1" rtlCol="0" anchor="t" anchorCtr="0" compatLnSpc="1">
            <a:prstTxWarp prst="textNoShape">
              <a:avLst/>
            </a:prstTxWarp>
            <a:noAutofit/>
          </a:bodyPr>
          <a:lstStyle/>
          <a:p>
            <a:pPr marL="42863" indent="-42863" fontAlgn="base" latinLnBrk="0">
              <a:spcBef>
                <a:spcPct val="25000"/>
              </a:spcBef>
              <a:spcAft>
                <a:spcPct val="0"/>
              </a:spcAft>
              <a:buClr>
                <a:srgbClr val="718797"/>
              </a:buClr>
              <a:buSzPct val="80000"/>
            </a:pPr>
            <a:endParaRPr kumimoji="1" lang="ko-KR" altLang="en-US" sz="563">
              <a:solidFill>
                <a:prstClr val="black"/>
              </a:solidFill>
              <a:latin typeface="+mn-ea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B698A640-86A6-4660-98AC-09E403F02E11}"/>
              </a:ext>
            </a:extLst>
          </p:cNvPr>
          <p:cNvSpPr/>
          <p:nvPr/>
        </p:nvSpPr>
        <p:spPr bwMode="auto">
          <a:xfrm>
            <a:off x="6999632" y="3441581"/>
            <a:ext cx="578387" cy="747346"/>
          </a:xfrm>
          <a:prstGeom prst="rect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2700" algn="ctr" rotWithShape="0">
                    <a:srgbClr val="9CA8B6"/>
                  </a:outerShdw>
                </a:effectLst>
              </a14:hiddenEffects>
            </a:ext>
          </a:extLst>
        </p:spPr>
        <p:txBody>
          <a:bodyPr vert="horz" wrap="none" lIns="51435" tIns="25718" rIns="51435" bIns="25718" numCol="1" rtlCol="0" anchor="t" anchorCtr="0" compatLnSpc="1">
            <a:prstTxWarp prst="textNoShape">
              <a:avLst/>
            </a:prstTxWarp>
            <a:noAutofit/>
          </a:bodyPr>
          <a:lstStyle/>
          <a:p>
            <a:pPr marL="42863" indent="-42863" fontAlgn="base" latinLnBrk="0">
              <a:spcBef>
                <a:spcPct val="25000"/>
              </a:spcBef>
              <a:spcAft>
                <a:spcPct val="0"/>
              </a:spcAft>
              <a:buClr>
                <a:srgbClr val="718797"/>
              </a:buClr>
              <a:buSzPct val="80000"/>
            </a:pPr>
            <a:endParaRPr kumimoji="1" lang="ko-KR" altLang="en-US" sz="563">
              <a:solidFill>
                <a:prstClr val="black"/>
              </a:solidFill>
              <a:latin typeface="+mn-ea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125A97A8-3620-4D18-89CB-4BC861B959C8}"/>
              </a:ext>
            </a:extLst>
          </p:cNvPr>
          <p:cNvSpPr/>
          <p:nvPr/>
        </p:nvSpPr>
        <p:spPr bwMode="auto">
          <a:xfrm>
            <a:off x="7641643" y="3434948"/>
            <a:ext cx="578387" cy="747346"/>
          </a:xfrm>
          <a:prstGeom prst="rect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2700" algn="ctr" rotWithShape="0">
                    <a:srgbClr val="9CA8B6"/>
                  </a:outerShdw>
                </a:effectLst>
              </a14:hiddenEffects>
            </a:ext>
          </a:extLst>
        </p:spPr>
        <p:txBody>
          <a:bodyPr vert="horz" wrap="none" lIns="51435" tIns="25718" rIns="51435" bIns="25718" numCol="1" rtlCol="0" anchor="t" anchorCtr="0" compatLnSpc="1">
            <a:prstTxWarp prst="textNoShape">
              <a:avLst/>
            </a:prstTxWarp>
            <a:noAutofit/>
          </a:bodyPr>
          <a:lstStyle/>
          <a:p>
            <a:pPr marL="42863" indent="-42863" fontAlgn="base" latinLnBrk="0">
              <a:spcBef>
                <a:spcPct val="25000"/>
              </a:spcBef>
              <a:spcAft>
                <a:spcPct val="0"/>
              </a:spcAft>
              <a:buClr>
                <a:srgbClr val="718797"/>
              </a:buClr>
              <a:buSzPct val="80000"/>
            </a:pPr>
            <a:endParaRPr kumimoji="1" lang="ko-KR" altLang="en-US" sz="563">
              <a:solidFill>
                <a:prstClr val="black"/>
              </a:solidFill>
              <a:latin typeface="+mn-ea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C3FEE934-3627-49A5-80A5-863FCC471C16}"/>
              </a:ext>
            </a:extLst>
          </p:cNvPr>
          <p:cNvSpPr/>
          <p:nvPr/>
        </p:nvSpPr>
        <p:spPr bwMode="auto">
          <a:xfrm>
            <a:off x="8310809" y="3434948"/>
            <a:ext cx="578387" cy="747346"/>
          </a:xfrm>
          <a:prstGeom prst="rect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2700" algn="ctr" rotWithShape="0">
                    <a:srgbClr val="9CA8B6"/>
                  </a:outerShdw>
                </a:effectLst>
              </a14:hiddenEffects>
            </a:ext>
          </a:extLst>
        </p:spPr>
        <p:txBody>
          <a:bodyPr vert="horz" wrap="none" lIns="51435" tIns="25718" rIns="51435" bIns="25718" numCol="1" rtlCol="0" anchor="t" anchorCtr="0" compatLnSpc="1">
            <a:prstTxWarp prst="textNoShape">
              <a:avLst/>
            </a:prstTxWarp>
            <a:noAutofit/>
          </a:bodyPr>
          <a:lstStyle/>
          <a:p>
            <a:pPr marL="42863" indent="-42863" fontAlgn="base" latinLnBrk="0">
              <a:spcBef>
                <a:spcPct val="25000"/>
              </a:spcBef>
              <a:spcAft>
                <a:spcPct val="0"/>
              </a:spcAft>
              <a:buClr>
                <a:srgbClr val="718797"/>
              </a:buClr>
              <a:buSzPct val="80000"/>
            </a:pPr>
            <a:endParaRPr kumimoji="1" lang="ko-KR" altLang="en-US" sz="563">
              <a:solidFill>
                <a:prstClr val="black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094349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Group 65">
            <a:extLst>
              <a:ext uri="{FF2B5EF4-FFF2-40B4-BE49-F238E27FC236}">
                <a16:creationId xmlns:a16="http://schemas.microsoft.com/office/drawing/2014/main" id="{3DCB108D-BAD3-4598-B5F1-E1D516E81E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7676761"/>
              </p:ext>
            </p:extLst>
          </p:nvPr>
        </p:nvGraphicFramePr>
        <p:xfrm>
          <a:off x="9263917" y="905522"/>
          <a:ext cx="2766954" cy="3918579"/>
        </p:xfrm>
        <a:graphic>
          <a:graphicData uri="http://schemas.openxmlformats.org/drawingml/2006/table">
            <a:tbl>
              <a:tblPr/>
              <a:tblGrid>
                <a:gridCol w="3609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60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140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No</a:t>
                      </a:r>
                      <a:endParaRPr kumimoji="1" lang="ko-KR" altLang="en-US" sz="105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9050" marR="19050" marT="45709" marB="45709" anchor="ctr" horzOverflow="overflow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50" b="1" baseline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Description</a:t>
                      </a:r>
                      <a:endParaRPr kumimoji="1" lang="ko-KR" altLang="en-US" sz="105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9050" marR="19050" marT="45709" marB="45709" anchor="ctr" horzOverflow="overflow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927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①</a:t>
                      </a:r>
                    </a:p>
                  </a:txBody>
                  <a:tcPr marL="19050" marR="19050" marT="45709" marB="45709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용어사전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r>
                        <a:rPr lang="en-US" altLang="ko-KR" sz="800" dirty="0">
                          <a:latin typeface="+mn-ea"/>
                        </a:rPr>
                        <a:t>   : </a:t>
                      </a:r>
                      <a:r>
                        <a:rPr lang="ko-KR" altLang="en-US" sz="800" dirty="0">
                          <a:latin typeface="+mn-ea"/>
                        </a:rPr>
                        <a:t>생성할 컴포넌트에 지정할 공통표준 용어 선택</a:t>
                      </a:r>
                      <a:endParaRPr lang="en-US" altLang="ko-KR" sz="800" dirty="0">
                        <a:latin typeface="+mn-ea"/>
                      </a:endParaRPr>
                    </a:p>
                  </a:txBody>
                  <a:tcPr marL="19050" marR="19050" marT="45709" marB="45709" horzOverflow="overflow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133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②</a:t>
                      </a:r>
                    </a:p>
                  </a:txBody>
                  <a:tcPr marL="19050" marR="19050" marT="45709" marB="45709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암호화여부 선택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r>
                        <a:rPr lang="en-US" altLang="ko-KR" sz="800" dirty="0">
                          <a:latin typeface="+mn-ea"/>
                        </a:rPr>
                        <a:t>   : </a:t>
                      </a:r>
                      <a:r>
                        <a:rPr lang="ko-KR" altLang="en-US" sz="800" dirty="0">
                          <a:latin typeface="+mn-ea"/>
                        </a:rPr>
                        <a:t>컴포넌트가 </a:t>
                      </a:r>
                      <a:r>
                        <a:rPr lang="en-US" altLang="ko-KR" sz="800" dirty="0">
                          <a:latin typeface="+mn-ea"/>
                        </a:rPr>
                        <a:t>Input</a:t>
                      </a:r>
                      <a:r>
                        <a:rPr lang="ko-KR" altLang="en-US" sz="800" dirty="0">
                          <a:latin typeface="+mn-ea"/>
                        </a:rPr>
                        <a:t>일 경우 암호화 적용여부를</a:t>
                      </a:r>
                      <a:endParaRPr lang="en-US" altLang="ko-KR" sz="800" dirty="0">
                        <a:latin typeface="+mn-ea"/>
                      </a:endParaRPr>
                    </a:p>
                    <a:p>
                      <a:pPr marL="0" algn="l" defTabSz="914400" rtl="0" eaLnBrk="1" latinLnBrk="1" hangingPunct="1"/>
                      <a:r>
                        <a:rPr lang="en-US" altLang="ko-KR" sz="800" dirty="0">
                          <a:latin typeface="+mn-ea"/>
                        </a:rPr>
                        <a:t>   </a:t>
                      </a:r>
                      <a:r>
                        <a:rPr lang="ko-KR" altLang="en-US" sz="800" dirty="0">
                          <a:latin typeface="+mn-ea"/>
                        </a:rPr>
                        <a:t>선택 가능</a:t>
                      </a:r>
                      <a:r>
                        <a:rPr lang="en-US" altLang="ko-KR" sz="800" dirty="0">
                          <a:latin typeface="+mn-ea"/>
                        </a:rPr>
                        <a:t>.</a:t>
                      </a:r>
                    </a:p>
                  </a:txBody>
                  <a:tcPr marL="19050" marR="19050" marT="45709" marB="45709" horzOverflow="overflow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511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③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9050" marR="19050" marT="45709" marB="45709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용어 신청 버튼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r>
                        <a:rPr lang="en-US" altLang="ko-KR" sz="800" dirty="0">
                          <a:latin typeface="+mn-ea"/>
                        </a:rPr>
                        <a:t>   : </a:t>
                      </a:r>
                      <a:r>
                        <a:rPr lang="ko-KR" altLang="en-US" sz="800" dirty="0">
                          <a:latin typeface="+mn-ea"/>
                        </a:rPr>
                        <a:t>용어 사전에 없는 용어일 경우 용어 신청</a:t>
                      </a:r>
                      <a:endParaRPr lang="en-US" altLang="ko-KR" sz="800" dirty="0">
                        <a:latin typeface="+mn-ea"/>
                      </a:endParaRPr>
                    </a:p>
                    <a:p>
                      <a:r>
                        <a:rPr lang="en-US" altLang="ko-KR" sz="800" dirty="0">
                          <a:latin typeface="+mn-ea"/>
                        </a:rPr>
                        <a:t>   </a:t>
                      </a:r>
                      <a:r>
                        <a:rPr lang="ko-KR" altLang="en-US" sz="800" dirty="0">
                          <a:latin typeface="+mn-ea"/>
                        </a:rPr>
                        <a:t>화면과 연결</a:t>
                      </a:r>
                      <a:endParaRPr lang="en-US" altLang="ko-KR" sz="800" dirty="0">
                        <a:latin typeface="+mn-ea"/>
                      </a:endParaRPr>
                    </a:p>
                  </a:txBody>
                  <a:tcPr marL="19050" marR="19050" marT="45709" marB="45709" horzOverflow="overflow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6849020"/>
                  </a:ext>
                </a:extLst>
              </a:tr>
            </a:tbl>
          </a:graphicData>
        </a:graphic>
      </p:graphicFrame>
      <p:grpSp>
        <p:nvGrpSpPr>
          <p:cNvPr id="50" name="그룹 49">
            <a:extLst>
              <a:ext uri="{FF2B5EF4-FFF2-40B4-BE49-F238E27FC236}">
                <a16:creationId xmlns:a16="http://schemas.microsoft.com/office/drawing/2014/main" id="{6F6E9DDD-B3DE-4560-B476-D82FE46FD16E}"/>
              </a:ext>
            </a:extLst>
          </p:cNvPr>
          <p:cNvGrpSpPr/>
          <p:nvPr/>
        </p:nvGrpSpPr>
        <p:grpSpPr>
          <a:xfrm>
            <a:off x="375648" y="1359073"/>
            <a:ext cx="8690995" cy="4698202"/>
            <a:chOff x="369115" y="1493321"/>
            <a:chExt cx="8690995" cy="4698202"/>
          </a:xfrm>
        </p:grpSpPr>
        <p:pic>
          <p:nvPicPr>
            <p:cNvPr id="51" name="그림 50">
              <a:extLst>
                <a:ext uri="{FF2B5EF4-FFF2-40B4-BE49-F238E27FC236}">
                  <a16:creationId xmlns:a16="http://schemas.microsoft.com/office/drawing/2014/main" id="{5D33EDD6-9991-4207-9FCA-8E956CA2182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9115" y="1493321"/>
              <a:ext cx="8690995" cy="4698202"/>
            </a:xfrm>
            <a:prstGeom prst="rect">
              <a:avLst/>
            </a:prstGeom>
          </p:spPr>
        </p:pic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id="{71FF5352-12A8-4F15-B60D-5522D770CF7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3063" y="1653063"/>
              <a:ext cx="7412284" cy="143081"/>
            </a:xfrm>
            <a:prstGeom prst="rect">
              <a:avLst/>
            </a:prstGeom>
          </p:spPr>
        </p:pic>
      </p:grpSp>
      <p:pic>
        <p:nvPicPr>
          <p:cNvPr id="54" name="그림 53">
            <a:extLst>
              <a:ext uri="{FF2B5EF4-FFF2-40B4-BE49-F238E27FC236}">
                <a16:creationId xmlns:a16="http://schemas.microsoft.com/office/drawing/2014/main" id="{0121C697-EFB4-4892-AD4C-E6AF780A06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6383" y="1896432"/>
            <a:ext cx="7420260" cy="3180641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7A9100FD-E28C-4868-B087-2C1DD939E0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25477" y="3009564"/>
            <a:ext cx="326529" cy="80099"/>
          </a:xfrm>
          <a:prstGeom prst="rect">
            <a:avLst/>
          </a:prstGeom>
        </p:spPr>
      </p:pic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EC78EC25-DE95-4CCF-A56C-73FBBB0B8D0C}"/>
              </a:ext>
            </a:extLst>
          </p:cNvPr>
          <p:cNvSpPr/>
          <p:nvPr/>
        </p:nvSpPr>
        <p:spPr>
          <a:xfrm>
            <a:off x="1612130" y="3103812"/>
            <a:ext cx="145951" cy="678730"/>
          </a:xfrm>
          <a:prstGeom prst="roundRect">
            <a:avLst/>
          </a:prstGeom>
          <a:solidFill>
            <a:srgbClr val="808080"/>
          </a:solidFill>
          <a:ln w="127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F1A5F4D9-E1A1-453B-8EC7-7D7FCFA190A1}"/>
              </a:ext>
            </a:extLst>
          </p:cNvPr>
          <p:cNvSpPr txBox="1"/>
          <p:nvPr/>
        </p:nvSpPr>
        <p:spPr>
          <a:xfrm>
            <a:off x="1515587" y="3233431"/>
            <a:ext cx="219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+mj-lt"/>
              </a:rPr>
              <a:t>&lt;</a:t>
            </a:r>
            <a:endParaRPr lang="ko-KR" altLang="en-US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D3ECC9F5-BBAD-4397-9211-0B2482AFB0DF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1421470" y="2621381"/>
            <a:ext cx="126202" cy="1176669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5807C0A2-F0BB-47FE-BD1F-B54FA96DA134}"/>
              </a:ext>
            </a:extLst>
          </p:cNvPr>
          <p:cNvSpPr/>
          <p:nvPr/>
        </p:nvSpPr>
        <p:spPr>
          <a:xfrm>
            <a:off x="680813" y="531611"/>
            <a:ext cx="33855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1"/>
            <a:r>
              <a:rPr lang="en-US" altLang="ko-KR" sz="1100" dirty="0">
                <a:latin typeface="+mn-ea"/>
              </a:rPr>
              <a:t>11</a:t>
            </a:r>
            <a:endParaRPr lang="ko-KR" altLang="en-US" sz="1100" dirty="0">
              <a:latin typeface="+mn-ea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467696A-0F44-4720-AF8E-3C7ECEA6E2A6}"/>
              </a:ext>
            </a:extLst>
          </p:cNvPr>
          <p:cNvSpPr/>
          <p:nvPr/>
        </p:nvSpPr>
        <p:spPr>
          <a:xfrm>
            <a:off x="2474205" y="531611"/>
            <a:ext cx="70403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+mn-ea"/>
              </a:rPr>
              <a:t>V-RE-16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9D8883B-2357-4E47-A738-03E18325FEDF}"/>
              </a:ext>
            </a:extLst>
          </p:cNvPr>
          <p:cNvSpPr/>
          <p:nvPr/>
        </p:nvSpPr>
        <p:spPr>
          <a:xfrm>
            <a:off x="5735791" y="531611"/>
            <a:ext cx="74892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100" dirty="0">
                <a:latin typeface="+mn-ea"/>
              </a:rPr>
              <a:t>용어사전</a:t>
            </a:r>
            <a:endParaRPr lang="en-US" altLang="ko-KR" sz="1100" dirty="0">
              <a:latin typeface="+mn-ea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63A4CDA9-CCE5-4A21-9934-E8F20CF5B1A4}"/>
              </a:ext>
            </a:extLst>
          </p:cNvPr>
          <p:cNvSpPr/>
          <p:nvPr/>
        </p:nvSpPr>
        <p:spPr>
          <a:xfrm>
            <a:off x="9517679" y="531611"/>
            <a:ext cx="112723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solidFill>
                  <a:srgbClr val="000000"/>
                </a:solidFill>
                <a:latin typeface="맑은 고딕" panose="020B0503020000020004" pitchFamily="50" charset="-127"/>
              </a:rPr>
              <a:t>F-RE-04-13-02</a:t>
            </a:r>
            <a:endParaRPr lang="en-US" altLang="ko-KR" sz="1100" dirty="0">
              <a:latin typeface="+mn-ea"/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3A5C6CDA-1D7F-4B84-A91D-98E1C43F127D}"/>
              </a:ext>
            </a:extLst>
          </p:cNvPr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390023" y="1359073"/>
            <a:ext cx="8695284" cy="17415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89C880D-1C28-4405-AA72-61D68236BFD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80167" y="5549593"/>
            <a:ext cx="5489943" cy="50802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328E5DA-79D3-4907-93A5-58263682B4C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2316" y="1536249"/>
            <a:ext cx="1243640" cy="4524489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A9380090-F866-4005-AA93-0653231CF71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86367" y="1913008"/>
            <a:ext cx="495942" cy="171015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2C58967F-0903-4A84-AA14-19232319980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669992" y="2353086"/>
            <a:ext cx="495942" cy="168117"/>
          </a:xfrm>
          <a:prstGeom prst="rect">
            <a:avLst/>
          </a:prstGeom>
        </p:spPr>
      </p:pic>
      <p:sp>
        <p:nvSpPr>
          <p:cNvPr id="85" name="직사각형 84">
            <a:extLst>
              <a:ext uri="{FF2B5EF4-FFF2-40B4-BE49-F238E27FC236}">
                <a16:creationId xmlns:a16="http://schemas.microsoft.com/office/drawing/2014/main" id="{5EF37B2D-0537-41FE-AD96-AB2F85D653EE}"/>
              </a:ext>
            </a:extLst>
          </p:cNvPr>
          <p:cNvSpPr/>
          <p:nvPr/>
        </p:nvSpPr>
        <p:spPr>
          <a:xfrm>
            <a:off x="1610361" y="1535592"/>
            <a:ext cx="7474947" cy="4523647"/>
          </a:xfrm>
          <a:prstGeom prst="rect">
            <a:avLst/>
          </a:prstGeom>
          <a:solidFill>
            <a:schemeClr val="bg2">
              <a:lumMod val="1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6C8D58BD-7E45-4876-ABF6-87488DC554BA}"/>
              </a:ext>
            </a:extLst>
          </p:cNvPr>
          <p:cNvGrpSpPr/>
          <p:nvPr/>
        </p:nvGrpSpPr>
        <p:grpSpPr>
          <a:xfrm>
            <a:off x="2846490" y="1685668"/>
            <a:ext cx="388720" cy="214250"/>
            <a:chOff x="4727047" y="5307508"/>
            <a:chExt cx="388720" cy="215444"/>
          </a:xfrm>
        </p:grpSpPr>
        <p:sp>
          <p:nvSpPr>
            <p:cNvPr id="91" name="타원 90">
              <a:extLst>
                <a:ext uri="{FF2B5EF4-FFF2-40B4-BE49-F238E27FC236}">
                  <a16:creationId xmlns:a16="http://schemas.microsoft.com/office/drawing/2014/main" id="{FDBAEC2B-1E7C-4ED3-9742-463EA9ADA602}"/>
                </a:ext>
              </a:extLst>
            </p:cNvPr>
            <p:cNvSpPr/>
            <p:nvPr/>
          </p:nvSpPr>
          <p:spPr>
            <a:xfrm>
              <a:off x="4831407" y="5317535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glow rad="50800">
                <a:srgbClr val="FF0000">
                  <a:alpha val="30000"/>
                </a:srgbClr>
              </a:glo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000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50FFFF3D-0D7F-4E6E-825E-9723C1809393}"/>
                </a:ext>
              </a:extLst>
            </p:cNvPr>
            <p:cNvSpPr txBox="1"/>
            <p:nvPr/>
          </p:nvSpPr>
          <p:spPr>
            <a:xfrm>
              <a:off x="4727047" y="5307508"/>
              <a:ext cx="38872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  <a:endParaRPr lang="ko-KR" altLang="en-US" sz="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24001539-A374-4421-9C22-6E7CECF0F206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b="25857"/>
          <a:stretch/>
        </p:blipFill>
        <p:spPr>
          <a:xfrm>
            <a:off x="3181426" y="4496864"/>
            <a:ext cx="3868888" cy="1110619"/>
          </a:xfrm>
          <a:prstGeom prst="rect">
            <a:avLst/>
          </a:prstGeom>
          <a:ln>
            <a:solidFill>
              <a:srgbClr val="A6A6A6"/>
            </a:solidFill>
          </a:ln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82568B59-2E77-4939-9711-41279634916C}"/>
              </a:ext>
            </a:extLst>
          </p:cNvPr>
          <p:cNvSpPr/>
          <p:nvPr/>
        </p:nvSpPr>
        <p:spPr>
          <a:xfrm>
            <a:off x="6083161" y="5424996"/>
            <a:ext cx="518746" cy="10325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 dirty="0">
                <a:solidFill>
                  <a:schemeClr val="tx1"/>
                </a:solidFill>
              </a:rPr>
              <a:t>용어신청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B54AB02-36B8-4837-B112-9DCBE106781A}"/>
              </a:ext>
            </a:extLst>
          </p:cNvPr>
          <p:cNvSpPr/>
          <p:nvPr/>
        </p:nvSpPr>
        <p:spPr bwMode="auto">
          <a:xfrm>
            <a:off x="3169357" y="4478622"/>
            <a:ext cx="3880958" cy="1128862"/>
          </a:xfrm>
          <a:prstGeom prst="rect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2700" algn="ctr" rotWithShape="0">
                    <a:srgbClr val="9CA8B6"/>
                  </a:outerShdw>
                </a:effectLst>
              </a14:hiddenEffects>
            </a:ext>
          </a:extLst>
        </p:spPr>
        <p:txBody>
          <a:bodyPr vert="horz" wrap="none" lIns="51435" tIns="25718" rIns="51435" bIns="25718" numCol="1" rtlCol="0" anchor="t" anchorCtr="0" compatLnSpc="1">
            <a:prstTxWarp prst="textNoShape">
              <a:avLst/>
            </a:prstTxWarp>
            <a:noAutofit/>
          </a:bodyPr>
          <a:lstStyle/>
          <a:p>
            <a:pPr marL="42863" indent="-42863" fontAlgn="base" latinLnBrk="0">
              <a:spcBef>
                <a:spcPct val="25000"/>
              </a:spcBef>
              <a:spcAft>
                <a:spcPct val="0"/>
              </a:spcAft>
              <a:buClr>
                <a:srgbClr val="718797"/>
              </a:buClr>
              <a:buSzPct val="80000"/>
            </a:pPr>
            <a:endParaRPr kumimoji="1" lang="ko-KR" altLang="en-US" sz="563">
              <a:solidFill>
                <a:prstClr val="black"/>
              </a:solidFill>
              <a:latin typeface="+mn-ea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C35D175D-DED0-4CA8-A798-2F51BB2DE884}"/>
              </a:ext>
            </a:extLst>
          </p:cNvPr>
          <p:cNvGrpSpPr/>
          <p:nvPr/>
        </p:nvGrpSpPr>
        <p:grpSpPr>
          <a:xfrm>
            <a:off x="5937036" y="5145739"/>
            <a:ext cx="388720" cy="214250"/>
            <a:chOff x="4727047" y="5307508"/>
            <a:chExt cx="388720" cy="215444"/>
          </a:xfrm>
        </p:grpSpPr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9A48E0CA-6DB3-4B33-ADA1-D056E0B92CAE}"/>
                </a:ext>
              </a:extLst>
            </p:cNvPr>
            <p:cNvSpPr/>
            <p:nvPr/>
          </p:nvSpPr>
          <p:spPr>
            <a:xfrm>
              <a:off x="4831407" y="5317535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glow rad="50800">
                <a:srgbClr val="FF0000">
                  <a:alpha val="30000"/>
                </a:srgbClr>
              </a:glo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000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CCDFCEBE-4A5C-42D9-8D09-C975E86E2703}"/>
                </a:ext>
              </a:extLst>
            </p:cNvPr>
            <p:cNvSpPr txBox="1"/>
            <p:nvPr/>
          </p:nvSpPr>
          <p:spPr>
            <a:xfrm>
              <a:off x="4727047" y="5307508"/>
              <a:ext cx="38872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</a:t>
              </a:r>
              <a:endParaRPr lang="ko-KR" altLang="en-US" sz="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10EF5565-3CEC-456C-A16B-DBD863BDFFD7}"/>
              </a:ext>
            </a:extLst>
          </p:cNvPr>
          <p:cNvSpPr/>
          <p:nvPr/>
        </p:nvSpPr>
        <p:spPr bwMode="auto">
          <a:xfrm>
            <a:off x="6040427" y="5351068"/>
            <a:ext cx="608313" cy="214250"/>
          </a:xfrm>
          <a:prstGeom prst="rect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2700" algn="ctr" rotWithShape="0">
                    <a:srgbClr val="9CA8B6"/>
                  </a:outerShdw>
                </a:effectLst>
              </a14:hiddenEffects>
            </a:ext>
          </a:extLst>
        </p:spPr>
        <p:txBody>
          <a:bodyPr vert="horz" wrap="none" lIns="51435" tIns="25718" rIns="51435" bIns="25718" numCol="1" rtlCol="0" anchor="t" anchorCtr="0" compatLnSpc="1">
            <a:prstTxWarp prst="textNoShape">
              <a:avLst/>
            </a:prstTxWarp>
            <a:noAutofit/>
          </a:bodyPr>
          <a:lstStyle/>
          <a:p>
            <a:pPr marL="42863" indent="-42863" fontAlgn="base" latinLnBrk="0">
              <a:spcBef>
                <a:spcPct val="25000"/>
              </a:spcBef>
              <a:spcAft>
                <a:spcPct val="0"/>
              </a:spcAft>
              <a:buClr>
                <a:srgbClr val="718797"/>
              </a:buClr>
              <a:buSzPct val="80000"/>
            </a:pPr>
            <a:endParaRPr kumimoji="1" lang="ko-KR" altLang="en-US" sz="563">
              <a:solidFill>
                <a:prstClr val="black"/>
              </a:solidFill>
              <a:latin typeface="+mn-ea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AB5DA8E4-D008-419C-8B6A-FD70AD8B9BB3}"/>
              </a:ext>
            </a:extLst>
          </p:cNvPr>
          <p:cNvCxnSpPr>
            <a:cxnSpLocks/>
          </p:cNvCxnSpPr>
          <p:nvPr/>
        </p:nvCxnSpPr>
        <p:spPr>
          <a:xfrm>
            <a:off x="3622976" y="4423946"/>
            <a:ext cx="0" cy="68411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>
            <a:extLst>
              <a:ext uri="{FF2B5EF4-FFF2-40B4-BE49-F238E27FC236}">
                <a16:creationId xmlns:a16="http://schemas.microsoft.com/office/drawing/2014/main" id="{84896FA7-701B-49DA-8C71-D7CD2A19BCD6}"/>
              </a:ext>
            </a:extLst>
          </p:cNvPr>
          <p:cNvGrpSpPr/>
          <p:nvPr/>
        </p:nvGrpSpPr>
        <p:grpSpPr>
          <a:xfrm>
            <a:off x="3168920" y="1687080"/>
            <a:ext cx="4335441" cy="2716180"/>
            <a:chOff x="3335467" y="1729939"/>
            <a:chExt cx="4335441" cy="2716180"/>
          </a:xfrm>
        </p:grpSpPr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F9EEABF0-1BD8-42EE-A65E-3DEB54D0091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3335467" y="1729939"/>
              <a:ext cx="4335441" cy="2716180"/>
            </a:xfrm>
            <a:prstGeom prst="rect">
              <a:avLst/>
            </a:prstGeom>
          </p:spPr>
        </p:pic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029E99DE-3FA7-44E6-A1A2-DF6C80C8373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3380861" y="2006389"/>
              <a:ext cx="4281657" cy="2134778"/>
            </a:xfrm>
            <a:prstGeom prst="rect">
              <a:avLst/>
            </a:prstGeom>
          </p:spPr>
        </p:pic>
      </p:grp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F43E519B-BC0F-4039-97D1-71D004382C39}"/>
              </a:ext>
            </a:extLst>
          </p:cNvPr>
          <p:cNvSpPr/>
          <p:nvPr/>
        </p:nvSpPr>
        <p:spPr bwMode="auto">
          <a:xfrm>
            <a:off x="3181426" y="1681129"/>
            <a:ext cx="4335441" cy="2742817"/>
          </a:xfrm>
          <a:prstGeom prst="rect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2700" algn="ctr" rotWithShape="0">
                    <a:srgbClr val="9CA8B6"/>
                  </a:outerShdw>
                </a:effectLst>
              </a14:hiddenEffects>
            </a:ext>
          </a:extLst>
        </p:spPr>
        <p:txBody>
          <a:bodyPr vert="horz" wrap="none" lIns="51435" tIns="25718" rIns="51435" bIns="25718" numCol="1" rtlCol="0" anchor="t" anchorCtr="0" compatLnSpc="1">
            <a:prstTxWarp prst="textNoShape">
              <a:avLst/>
            </a:prstTxWarp>
            <a:noAutofit/>
          </a:bodyPr>
          <a:lstStyle/>
          <a:p>
            <a:pPr marL="42863" indent="-42863" fontAlgn="base" latinLnBrk="0">
              <a:spcBef>
                <a:spcPct val="25000"/>
              </a:spcBef>
              <a:spcAft>
                <a:spcPct val="0"/>
              </a:spcAft>
              <a:buClr>
                <a:srgbClr val="718797"/>
              </a:buClr>
              <a:buSzPct val="80000"/>
            </a:pPr>
            <a:endParaRPr kumimoji="1" lang="ko-KR" altLang="en-US" sz="563">
              <a:solidFill>
                <a:prstClr val="black"/>
              </a:solidFill>
              <a:latin typeface="+mn-ea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03BD0503-16D8-4207-8ED1-CE1B1E4FB12C}"/>
              </a:ext>
            </a:extLst>
          </p:cNvPr>
          <p:cNvSpPr/>
          <p:nvPr/>
        </p:nvSpPr>
        <p:spPr bwMode="auto">
          <a:xfrm>
            <a:off x="6438737" y="2378611"/>
            <a:ext cx="404364" cy="1641509"/>
          </a:xfrm>
          <a:prstGeom prst="rect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2700" algn="ctr" rotWithShape="0">
                    <a:srgbClr val="9CA8B6"/>
                  </a:outerShdw>
                </a:effectLst>
              </a14:hiddenEffects>
            </a:ext>
          </a:extLst>
        </p:spPr>
        <p:txBody>
          <a:bodyPr vert="horz" wrap="none" lIns="51435" tIns="25718" rIns="51435" bIns="25718" numCol="1" rtlCol="0" anchor="t" anchorCtr="0" compatLnSpc="1">
            <a:prstTxWarp prst="textNoShape">
              <a:avLst/>
            </a:prstTxWarp>
            <a:noAutofit/>
          </a:bodyPr>
          <a:lstStyle/>
          <a:p>
            <a:pPr marL="42863" indent="-42863" fontAlgn="base" latinLnBrk="0">
              <a:spcBef>
                <a:spcPct val="25000"/>
              </a:spcBef>
              <a:spcAft>
                <a:spcPct val="0"/>
              </a:spcAft>
              <a:buClr>
                <a:srgbClr val="718797"/>
              </a:buClr>
              <a:buSzPct val="80000"/>
            </a:pPr>
            <a:endParaRPr kumimoji="1" lang="ko-KR" altLang="en-US" sz="563">
              <a:solidFill>
                <a:prstClr val="black"/>
              </a:solidFill>
              <a:latin typeface="+mn-ea"/>
            </a:endParaRP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6D084E48-B543-4683-9F62-05D2C9967977}"/>
              </a:ext>
            </a:extLst>
          </p:cNvPr>
          <p:cNvGrpSpPr/>
          <p:nvPr/>
        </p:nvGrpSpPr>
        <p:grpSpPr>
          <a:xfrm>
            <a:off x="6454380" y="2165964"/>
            <a:ext cx="388720" cy="214250"/>
            <a:chOff x="4727047" y="5307508"/>
            <a:chExt cx="388720" cy="215444"/>
          </a:xfrm>
        </p:grpSpPr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769CD20A-3915-4C2D-AB89-41653DDCF9FB}"/>
                </a:ext>
              </a:extLst>
            </p:cNvPr>
            <p:cNvSpPr/>
            <p:nvPr/>
          </p:nvSpPr>
          <p:spPr>
            <a:xfrm>
              <a:off x="4831407" y="5317535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glow rad="50800">
                <a:srgbClr val="FF0000">
                  <a:alpha val="30000"/>
                </a:srgbClr>
              </a:glo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000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2046D28B-308B-4B2A-B47D-2EEA42006E97}"/>
                </a:ext>
              </a:extLst>
            </p:cNvPr>
            <p:cNvSpPr txBox="1"/>
            <p:nvPr/>
          </p:nvSpPr>
          <p:spPr>
            <a:xfrm>
              <a:off x="4727047" y="5307508"/>
              <a:ext cx="38872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</a:t>
              </a:r>
              <a:endParaRPr lang="ko-KR" altLang="en-US" sz="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959028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Group 65">
            <a:extLst>
              <a:ext uri="{FF2B5EF4-FFF2-40B4-BE49-F238E27FC236}">
                <a16:creationId xmlns:a16="http://schemas.microsoft.com/office/drawing/2014/main" id="{3DCB108D-BAD3-4598-B5F1-E1D516E81E14}"/>
              </a:ext>
            </a:extLst>
          </p:cNvPr>
          <p:cNvGraphicFramePr>
            <a:graphicFrameLocks noGrp="1"/>
          </p:cNvGraphicFramePr>
          <p:nvPr/>
        </p:nvGraphicFramePr>
        <p:xfrm>
          <a:off x="9263917" y="914224"/>
          <a:ext cx="2766954" cy="5346195"/>
        </p:xfrm>
        <a:graphic>
          <a:graphicData uri="http://schemas.openxmlformats.org/drawingml/2006/table">
            <a:tbl>
              <a:tblPr/>
              <a:tblGrid>
                <a:gridCol w="3609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60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178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No</a:t>
                      </a:r>
                      <a:endParaRPr kumimoji="1" lang="ko-KR" altLang="en-US" sz="105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9050" marR="19050" marT="45709" marB="45709" anchor="ctr" horzOverflow="overflow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50" b="1" baseline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Description</a:t>
                      </a:r>
                      <a:endParaRPr kumimoji="1" lang="ko-KR" altLang="en-US" sz="105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9050" marR="19050" marT="45709" marB="45709" anchor="ctr" horzOverflow="overflow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7001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①</a:t>
                      </a:r>
                    </a:p>
                  </a:txBody>
                  <a:tcPr marL="19050" marR="19050" marT="45709" marB="45709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공통 상단영역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r>
                        <a:rPr lang="en-US" altLang="ko-KR" sz="800" dirty="0">
                          <a:latin typeface="+mn-ea"/>
                          <a:ea typeface="+mn-ea"/>
                        </a:rPr>
                        <a:t>   :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 웹사이트의 공통 상단영역</a:t>
                      </a:r>
                      <a:endParaRPr lang="en-US" altLang="ko-KR" sz="800" dirty="0">
                        <a:latin typeface="+mn-ea"/>
                        <a:ea typeface="+mn-ea"/>
                      </a:endParaRPr>
                    </a:p>
                  </a:txBody>
                  <a:tcPr marL="19050" marR="19050" marT="45709" marB="45709" horzOverflow="overflow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7001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②</a:t>
                      </a:r>
                    </a:p>
                  </a:txBody>
                  <a:tcPr marL="19050" marR="19050" marT="45709" marB="45709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상단 메뉴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r>
                        <a:rPr lang="en-US" altLang="ko-KR" sz="800" dirty="0">
                          <a:latin typeface="+mn-ea"/>
                          <a:ea typeface="+mn-ea"/>
                        </a:rPr>
                        <a:t>   :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웹사이트 상단 메뉴를 표현한 영역</a:t>
                      </a:r>
                      <a:endParaRPr lang="en-US" altLang="ko-KR" sz="800" dirty="0">
                        <a:latin typeface="+mn-ea"/>
                        <a:ea typeface="+mn-ea"/>
                      </a:endParaRPr>
                    </a:p>
                  </a:txBody>
                  <a:tcPr marL="19050" marR="19050" marT="45709" marB="45709" horzOverflow="overflow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7255434"/>
                  </a:ext>
                </a:extLst>
              </a:tr>
              <a:tr h="94430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③</a:t>
                      </a:r>
                    </a:p>
                  </a:txBody>
                  <a:tcPr marL="19050" marR="19050" marT="45709" marB="45709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좌측 메뉴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r>
                        <a:rPr lang="en-US" altLang="ko-KR" sz="800" dirty="0">
                          <a:latin typeface="+mn-ea"/>
                          <a:ea typeface="+mn-ea"/>
                        </a:rPr>
                        <a:t>   :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웹사이트 좌측 메뉴를 표현한 영역</a:t>
                      </a:r>
                      <a:endParaRPr lang="en-US" altLang="ko-KR" sz="800" dirty="0">
                        <a:latin typeface="+mn-ea"/>
                        <a:ea typeface="+mn-ea"/>
                      </a:endParaRPr>
                    </a:p>
                  </a:txBody>
                  <a:tcPr marL="19050" marR="19050" marT="45709" marB="45709" horzOverflow="overflow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1551067"/>
                  </a:ext>
                </a:extLst>
              </a:tr>
              <a:tr h="77001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④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9050" marR="19050" marT="45709" marB="45709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컨텐츠 영역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r>
                        <a:rPr lang="en-US" altLang="ko-KR" sz="800" dirty="0">
                          <a:latin typeface="+mn-ea"/>
                          <a:ea typeface="+mn-ea"/>
                        </a:rPr>
                        <a:t>   :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웹사이트 컨텐츠 영역</a:t>
                      </a:r>
                      <a:endParaRPr lang="en-US" altLang="ko-KR" sz="800" dirty="0">
                        <a:latin typeface="+mn-ea"/>
                        <a:ea typeface="+mn-ea"/>
                      </a:endParaRPr>
                    </a:p>
                  </a:txBody>
                  <a:tcPr marL="19050" marR="19050" marT="45709" marB="45709" horzOverflow="overflow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6133020"/>
                  </a:ext>
                </a:extLst>
              </a:tr>
              <a:tr h="77001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⑤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9050" marR="19050" marT="45709" marB="45709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공통 하단영역</a:t>
                      </a: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</a:p>
                    <a:p>
                      <a:r>
                        <a:rPr lang="en-US" altLang="ko-KR" sz="800" dirty="0">
                          <a:latin typeface="+mn-ea"/>
                          <a:ea typeface="+mn-ea"/>
                        </a:rPr>
                        <a:t>   :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웹사이트 공통 하단영역</a:t>
                      </a:r>
                      <a:endParaRPr lang="en-US" altLang="ko-KR" sz="800" dirty="0">
                        <a:latin typeface="+mn-ea"/>
                        <a:ea typeface="+mn-ea"/>
                      </a:endParaRPr>
                    </a:p>
                  </a:txBody>
                  <a:tcPr marL="19050" marR="19050" marT="45709" marB="45709" horzOverflow="overflow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7593224"/>
                  </a:ext>
                </a:extLst>
              </a:tr>
              <a:tr h="105004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⑥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9050" marR="19050" marT="45709" marB="45709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리모컨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r>
                        <a:rPr lang="en-US" altLang="ko-KR" sz="800" dirty="0">
                          <a:latin typeface="+mn-ea"/>
                          <a:ea typeface="+mn-ea"/>
                        </a:rPr>
                        <a:t>   :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각 컴포넌트를 쉽게 디자인 할 수 있도록 </a:t>
                      </a:r>
                      <a:endParaRPr lang="en-US" altLang="ko-KR" sz="800" dirty="0">
                        <a:latin typeface="+mn-ea"/>
                        <a:ea typeface="+mn-ea"/>
                      </a:endParaRPr>
                    </a:p>
                    <a:p>
                      <a:r>
                        <a:rPr lang="en-US" altLang="ko-KR" sz="800" dirty="0">
                          <a:latin typeface="+mn-ea"/>
                          <a:ea typeface="+mn-ea"/>
                        </a:rPr>
                        <a:t>  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디자인과 관련된 기능을 리모컨으로 분리한 영역</a:t>
                      </a:r>
                      <a:endParaRPr lang="en-US" altLang="ko-KR" sz="800" dirty="0">
                        <a:latin typeface="+mn-ea"/>
                        <a:ea typeface="+mn-ea"/>
                      </a:endParaRPr>
                    </a:p>
                  </a:txBody>
                  <a:tcPr marL="19050" marR="19050" marT="45709" marB="45709" horzOverflow="overflow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315842"/>
                  </a:ext>
                </a:extLst>
              </a:tr>
            </a:tbl>
          </a:graphicData>
        </a:graphic>
      </p:graphicFrame>
      <p:sp>
        <p:nvSpPr>
          <p:cNvPr id="55" name="직사각형 54">
            <a:extLst>
              <a:ext uri="{FF2B5EF4-FFF2-40B4-BE49-F238E27FC236}">
                <a16:creationId xmlns:a16="http://schemas.microsoft.com/office/drawing/2014/main" id="{DA9ED757-DD2F-46E6-AF24-E8EF7CAD25B2}"/>
              </a:ext>
            </a:extLst>
          </p:cNvPr>
          <p:cNvSpPr/>
          <p:nvPr/>
        </p:nvSpPr>
        <p:spPr>
          <a:xfrm>
            <a:off x="680813" y="531611"/>
            <a:ext cx="33855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1"/>
            <a:r>
              <a:rPr lang="en-US" altLang="ko-KR" sz="1100" dirty="0">
                <a:latin typeface="+mn-ea"/>
              </a:rPr>
              <a:t>12</a:t>
            </a:r>
            <a:endParaRPr lang="ko-KR" altLang="en-US" sz="1100" dirty="0">
              <a:latin typeface="+mn-ea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214A2150-1DDA-4676-B3FF-CC363F5E1B51}"/>
              </a:ext>
            </a:extLst>
          </p:cNvPr>
          <p:cNvSpPr/>
          <p:nvPr/>
        </p:nvSpPr>
        <p:spPr>
          <a:xfrm>
            <a:off x="2438656" y="539835"/>
            <a:ext cx="2557901" cy="26161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en-US" altLang="ko-KR" sz="1100" dirty="0">
                <a:ea typeface="맑은 고딕"/>
              </a:rPr>
              <a:t>V-RE-03</a:t>
            </a: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8F9CB1D2-9A71-458A-B2FE-C4A5D23845A1}"/>
              </a:ext>
            </a:extLst>
          </p:cNvPr>
          <p:cNvSpPr/>
          <p:nvPr/>
        </p:nvSpPr>
        <p:spPr>
          <a:xfrm>
            <a:off x="5735791" y="531611"/>
            <a:ext cx="138852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+mn-ea"/>
              </a:rPr>
              <a:t>Edit Contents Area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4A326A36-3DC7-4E2F-A870-0E455D8C11E8}"/>
              </a:ext>
            </a:extLst>
          </p:cNvPr>
          <p:cNvSpPr/>
          <p:nvPr/>
        </p:nvSpPr>
        <p:spPr>
          <a:xfrm>
            <a:off x="9517679" y="531611"/>
            <a:ext cx="95731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C-RE-01~14</a:t>
            </a:r>
            <a:endParaRPr lang="en-US" altLang="ko-KR" sz="1100" dirty="0"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8F74BA6-8CAC-4823-8F12-C5E4E1DFC1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588" y="1450888"/>
            <a:ext cx="8382859" cy="4621438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8E371171-F968-48DA-A0B4-65D1F2906C69}"/>
              </a:ext>
            </a:extLst>
          </p:cNvPr>
          <p:cNvPicPr>
            <a:picLocks/>
          </p:cNvPicPr>
          <p:nvPr/>
        </p:nvPicPr>
        <p:blipFill rotWithShape="1">
          <a:blip r:embed="rId4"/>
          <a:srcRect l="2685" t="12" r="7682" b="2453"/>
          <a:stretch/>
        </p:blipFill>
        <p:spPr>
          <a:xfrm>
            <a:off x="7938180" y="3050378"/>
            <a:ext cx="808343" cy="1830835"/>
          </a:xfrm>
          <a:prstGeom prst="rect">
            <a:avLst/>
          </a:prstGeom>
        </p:spPr>
      </p:pic>
      <p:sp>
        <p:nvSpPr>
          <p:cNvPr id="59" name="직사각형 58">
            <a:extLst>
              <a:ext uri="{FF2B5EF4-FFF2-40B4-BE49-F238E27FC236}">
                <a16:creationId xmlns:a16="http://schemas.microsoft.com/office/drawing/2014/main" id="{0FEDF169-EBDB-4147-880B-0297234CDFAF}"/>
              </a:ext>
            </a:extLst>
          </p:cNvPr>
          <p:cNvSpPr/>
          <p:nvPr/>
        </p:nvSpPr>
        <p:spPr bwMode="auto">
          <a:xfrm>
            <a:off x="7913429" y="3032622"/>
            <a:ext cx="833094" cy="1869415"/>
          </a:xfrm>
          <a:prstGeom prst="rect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2700" algn="ctr" rotWithShape="0">
                    <a:srgbClr val="9CA8B6"/>
                  </a:outerShdw>
                </a:effectLst>
              </a14:hiddenEffects>
            </a:ext>
          </a:extLst>
        </p:spPr>
        <p:txBody>
          <a:bodyPr vert="horz" wrap="none" lIns="51435" tIns="25718" rIns="51435" bIns="25718" numCol="1" rtlCol="0" anchor="t" anchorCtr="0" compatLnSpc="1">
            <a:prstTxWarp prst="textNoShape">
              <a:avLst/>
            </a:prstTxWarp>
            <a:noAutofit/>
          </a:bodyPr>
          <a:lstStyle/>
          <a:p>
            <a:pPr marL="42863" indent="-42863" fontAlgn="base" latinLnBrk="0">
              <a:spcBef>
                <a:spcPct val="25000"/>
              </a:spcBef>
              <a:spcAft>
                <a:spcPct val="0"/>
              </a:spcAft>
              <a:buClr>
                <a:srgbClr val="718797"/>
              </a:buClr>
              <a:buSzPct val="80000"/>
            </a:pPr>
            <a:endParaRPr kumimoji="1" lang="ko-KR" altLang="en-US" sz="563">
              <a:solidFill>
                <a:prstClr val="black"/>
              </a:solidFill>
              <a:latin typeface="+mn-ea"/>
            </a:endParaRPr>
          </a:p>
        </p:txBody>
      </p: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63CEC28A-02C6-4F16-93BF-8F5F2DF8CD75}"/>
              </a:ext>
            </a:extLst>
          </p:cNvPr>
          <p:cNvGrpSpPr/>
          <p:nvPr/>
        </p:nvGrpSpPr>
        <p:grpSpPr>
          <a:xfrm>
            <a:off x="7680968" y="2932981"/>
            <a:ext cx="388720" cy="214250"/>
            <a:chOff x="4727047" y="5307508"/>
            <a:chExt cx="388720" cy="215444"/>
          </a:xfrm>
        </p:grpSpPr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181C0582-A6E7-49A6-8B96-6B303984D192}"/>
                </a:ext>
              </a:extLst>
            </p:cNvPr>
            <p:cNvSpPr/>
            <p:nvPr/>
          </p:nvSpPr>
          <p:spPr>
            <a:xfrm>
              <a:off x="4831407" y="5317535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glow rad="50800">
                <a:srgbClr val="FF0000">
                  <a:alpha val="30000"/>
                </a:srgbClr>
              </a:glo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000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2" name="TextBox 27">
              <a:extLst>
                <a:ext uri="{FF2B5EF4-FFF2-40B4-BE49-F238E27FC236}">
                  <a16:creationId xmlns:a16="http://schemas.microsoft.com/office/drawing/2014/main" id="{FBC6E945-5378-4A90-9A71-4D218A2CD01E}"/>
                </a:ext>
              </a:extLst>
            </p:cNvPr>
            <p:cNvSpPr txBox="1"/>
            <p:nvPr/>
          </p:nvSpPr>
          <p:spPr>
            <a:xfrm>
              <a:off x="4727047" y="5307508"/>
              <a:ext cx="38872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6</a:t>
              </a:r>
              <a:endParaRPr lang="ko-KR" altLang="en-US" sz="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87B25B60-4413-4E30-92AF-6A86C959C066}"/>
              </a:ext>
            </a:extLst>
          </p:cNvPr>
          <p:cNvGrpSpPr/>
          <p:nvPr/>
        </p:nvGrpSpPr>
        <p:grpSpPr>
          <a:xfrm>
            <a:off x="531971" y="1520095"/>
            <a:ext cx="388720" cy="214250"/>
            <a:chOff x="4727047" y="5307508"/>
            <a:chExt cx="388720" cy="215444"/>
          </a:xfrm>
        </p:grpSpPr>
        <p:sp>
          <p:nvSpPr>
            <p:cNvPr id="64" name="타원 63">
              <a:extLst>
                <a:ext uri="{FF2B5EF4-FFF2-40B4-BE49-F238E27FC236}">
                  <a16:creationId xmlns:a16="http://schemas.microsoft.com/office/drawing/2014/main" id="{33CBEEB1-2608-4B4F-AFBD-364D2ABA7514}"/>
                </a:ext>
              </a:extLst>
            </p:cNvPr>
            <p:cNvSpPr/>
            <p:nvPr/>
          </p:nvSpPr>
          <p:spPr>
            <a:xfrm>
              <a:off x="4831407" y="5317535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glow rad="50800">
                <a:srgbClr val="FF0000">
                  <a:alpha val="30000"/>
                </a:srgbClr>
              </a:glo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000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5" name="TextBox 27">
              <a:extLst>
                <a:ext uri="{FF2B5EF4-FFF2-40B4-BE49-F238E27FC236}">
                  <a16:creationId xmlns:a16="http://schemas.microsoft.com/office/drawing/2014/main" id="{785BFB5A-23A1-432B-9997-FC9161FCA09D}"/>
                </a:ext>
              </a:extLst>
            </p:cNvPr>
            <p:cNvSpPr txBox="1"/>
            <p:nvPr/>
          </p:nvSpPr>
          <p:spPr>
            <a:xfrm>
              <a:off x="4727047" y="5307508"/>
              <a:ext cx="38872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  <a:endParaRPr lang="ko-KR" altLang="en-US" sz="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C6FA187E-5D3B-4F12-90A0-05D5527493C5}"/>
              </a:ext>
            </a:extLst>
          </p:cNvPr>
          <p:cNvGrpSpPr/>
          <p:nvPr/>
        </p:nvGrpSpPr>
        <p:grpSpPr>
          <a:xfrm>
            <a:off x="531971" y="5635643"/>
            <a:ext cx="388720" cy="214250"/>
            <a:chOff x="4727047" y="5307508"/>
            <a:chExt cx="388720" cy="215444"/>
          </a:xfrm>
        </p:grpSpPr>
        <p:sp>
          <p:nvSpPr>
            <p:cNvPr id="67" name="타원 66">
              <a:extLst>
                <a:ext uri="{FF2B5EF4-FFF2-40B4-BE49-F238E27FC236}">
                  <a16:creationId xmlns:a16="http://schemas.microsoft.com/office/drawing/2014/main" id="{66034BC0-8842-44DF-B374-2BBCD60675A5}"/>
                </a:ext>
              </a:extLst>
            </p:cNvPr>
            <p:cNvSpPr/>
            <p:nvPr/>
          </p:nvSpPr>
          <p:spPr>
            <a:xfrm>
              <a:off x="4831407" y="5317535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glow rad="50800">
                <a:srgbClr val="FF0000">
                  <a:alpha val="30000"/>
                </a:srgbClr>
              </a:glo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000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8" name="TextBox 27">
              <a:extLst>
                <a:ext uri="{FF2B5EF4-FFF2-40B4-BE49-F238E27FC236}">
                  <a16:creationId xmlns:a16="http://schemas.microsoft.com/office/drawing/2014/main" id="{7FD968EA-AEF4-4D78-AA1C-F9990C30B338}"/>
                </a:ext>
              </a:extLst>
            </p:cNvPr>
            <p:cNvSpPr txBox="1"/>
            <p:nvPr/>
          </p:nvSpPr>
          <p:spPr>
            <a:xfrm>
              <a:off x="4727047" y="5307508"/>
              <a:ext cx="38872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5</a:t>
              </a:r>
              <a:endParaRPr lang="ko-KR" altLang="en-US" sz="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725A9439-1A35-4068-B8B4-83BC68453018}"/>
              </a:ext>
            </a:extLst>
          </p:cNvPr>
          <p:cNvSpPr/>
          <p:nvPr/>
        </p:nvSpPr>
        <p:spPr bwMode="auto">
          <a:xfrm>
            <a:off x="574792" y="5573139"/>
            <a:ext cx="8382859" cy="499187"/>
          </a:xfrm>
          <a:prstGeom prst="rect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2700" algn="ctr" rotWithShape="0">
                    <a:srgbClr val="9CA8B6"/>
                  </a:outerShdw>
                </a:effectLst>
              </a14:hiddenEffects>
            </a:ext>
          </a:extLst>
        </p:spPr>
        <p:txBody>
          <a:bodyPr vert="horz" wrap="none" lIns="51435" tIns="25718" rIns="51435" bIns="25718" numCol="1" rtlCol="0" anchor="t" anchorCtr="0" compatLnSpc="1">
            <a:prstTxWarp prst="textNoShape">
              <a:avLst/>
            </a:prstTxWarp>
            <a:noAutofit/>
          </a:bodyPr>
          <a:lstStyle/>
          <a:p>
            <a:pPr marL="42863" indent="-42863" fontAlgn="base" latinLnBrk="0">
              <a:spcBef>
                <a:spcPct val="25000"/>
              </a:spcBef>
              <a:spcAft>
                <a:spcPct val="0"/>
              </a:spcAft>
              <a:buClr>
                <a:srgbClr val="718797"/>
              </a:buClr>
              <a:buSzPct val="80000"/>
            </a:pPr>
            <a:endParaRPr kumimoji="1" lang="ko-KR" altLang="en-US" sz="563">
              <a:solidFill>
                <a:prstClr val="black"/>
              </a:solidFill>
              <a:latin typeface="+mn-ea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6C3C3CD2-E9C9-4877-A9C4-9CDFE99F7668}"/>
              </a:ext>
            </a:extLst>
          </p:cNvPr>
          <p:cNvSpPr/>
          <p:nvPr/>
        </p:nvSpPr>
        <p:spPr bwMode="auto">
          <a:xfrm>
            <a:off x="574791" y="1446870"/>
            <a:ext cx="8391655" cy="419198"/>
          </a:xfrm>
          <a:prstGeom prst="rect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2700" algn="ctr" rotWithShape="0">
                    <a:srgbClr val="9CA8B6"/>
                  </a:outerShdw>
                </a:effectLst>
              </a14:hiddenEffects>
            </a:ext>
          </a:extLst>
        </p:spPr>
        <p:txBody>
          <a:bodyPr vert="horz" wrap="none" lIns="51435" tIns="25718" rIns="51435" bIns="25718" numCol="1" rtlCol="0" anchor="t" anchorCtr="0" compatLnSpc="1">
            <a:prstTxWarp prst="textNoShape">
              <a:avLst/>
            </a:prstTxWarp>
            <a:noAutofit/>
          </a:bodyPr>
          <a:lstStyle/>
          <a:p>
            <a:pPr marL="42863" indent="-42863" fontAlgn="base" latinLnBrk="0">
              <a:spcBef>
                <a:spcPct val="25000"/>
              </a:spcBef>
              <a:spcAft>
                <a:spcPct val="0"/>
              </a:spcAft>
              <a:buClr>
                <a:srgbClr val="718797"/>
              </a:buClr>
              <a:buSzPct val="80000"/>
            </a:pPr>
            <a:endParaRPr kumimoji="1" lang="ko-KR" altLang="en-US" sz="563">
              <a:solidFill>
                <a:prstClr val="black"/>
              </a:solidFill>
              <a:latin typeface="+mn-ea"/>
            </a:endParaRPr>
          </a:p>
        </p:txBody>
      </p: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F887DDC3-A599-4208-B8FE-D97D6F83DCA9}"/>
              </a:ext>
            </a:extLst>
          </p:cNvPr>
          <p:cNvGrpSpPr/>
          <p:nvPr/>
        </p:nvGrpSpPr>
        <p:grpSpPr>
          <a:xfrm>
            <a:off x="508080" y="2678207"/>
            <a:ext cx="388720" cy="214250"/>
            <a:chOff x="4727047" y="5307508"/>
            <a:chExt cx="388720" cy="215444"/>
          </a:xfrm>
        </p:grpSpPr>
        <p:sp>
          <p:nvSpPr>
            <p:cNvPr id="77" name="타원 76">
              <a:extLst>
                <a:ext uri="{FF2B5EF4-FFF2-40B4-BE49-F238E27FC236}">
                  <a16:creationId xmlns:a16="http://schemas.microsoft.com/office/drawing/2014/main" id="{F076AB55-315B-4310-9A8E-2B0C845FF59B}"/>
                </a:ext>
              </a:extLst>
            </p:cNvPr>
            <p:cNvSpPr/>
            <p:nvPr/>
          </p:nvSpPr>
          <p:spPr>
            <a:xfrm>
              <a:off x="4831407" y="5317535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glow rad="50800">
                <a:srgbClr val="FF0000">
                  <a:alpha val="30000"/>
                </a:srgbClr>
              </a:glo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000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8" name="TextBox 27">
              <a:extLst>
                <a:ext uri="{FF2B5EF4-FFF2-40B4-BE49-F238E27FC236}">
                  <a16:creationId xmlns:a16="http://schemas.microsoft.com/office/drawing/2014/main" id="{2218A152-6BBC-4742-A14E-2A337414F848}"/>
                </a:ext>
              </a:extLst>
            </p:cNvPr>
            <p:cNvSpPr txBox="1"/>
            <p:nvPr/>
          </p:nvSpPr>
          <p:spPr>
            <a:xfrm>
              <a:off x="4727047" y="5307508"/>
              <a:ext cx="38872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</a:t>
              </a:r>
              <a:endParaRPr lang="ko-KR" altLang="en-US" sz="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D2012010-EE18-4D19-BB01-5A3534929F74}"/>
              </a:ext>
            </a:extLst>
          </p:cNvPr>
          <p:cNvSpPr/>
          <p:nvPr/>
        </p:nvSpPr>
        <p:spPr bwMode="auto">
          <a:xfrm>
            <a:off x="1387053" y="2418047"/>
            <a:ext cx="7570598" cy="3120834"/>
          </a:xfrm>
          <a:prstGeom prst="rect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2700" algn="ctr" rotWithShape="0">
                    <a:srgbClr val="9CA8B6"/>
                  </a:outerShdw>
                </a:effectLst>
              </a14:hiddenEffects>
            </a:ext>
          </a:extLst>
        </p:spPr>
        <p:txBody>
          <a:bodyPr vert="horz" wrap="none" lIns="51435" tIns="25718" rIns="51435" bIns="25718" numCol="1" rtlCol="0" anchor="t" anchorCtr="0" compatLnSpc="1">
            <a:prstTxWarp prst="textNoShape">
              <a:avLst/>
            </a:prstTxWarp>
            <a:noAutofit/>
          </a:bodyPr>
          <a:lstStyle/>
          <a:p>
            <a:pPr marL="42863" indent="-42863" fontAlgn="base" latinLnBrk="0">
              <a:spcBef>
                <a:spcPct val="25000"/>
              </a:spcBef>
              <a:spcAft>
                <a:spcPct val="0"/>
              </a:spcAft>
              <a:buClr>
                <a:srgbClr val="718797"/>
              </a:buClr>
              <a:buSzPct val="80000"/>
            </a:pPr>
            <a:endParaRPr kumimoji="1" lang="ko-KR" altLang="en-US" sz="563">
              <a:solidFill>
                <a:prstClr val="black"/>
              </a:solidFill>
              <a:latin typeface="+mn-ea"/>
            </a:endParaRPr>
          </a:p>
        </p:txBody>
      </p: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4A6479D3-10ED-4FDD-97CA-BE0E24239C57}"/>
              </a:ext>
            </a:extLst>
          </p:cNvPr>
          <p:cNvGrpSpPr/>
          <p:nvPr/>
        </p:nvGrpSpPr>
        <p:grpSpPr>
          <a:xfrm>
            <a:off x="1387053" y="2537431"/>
            <a:ext cx="388720" cy="214250"/>
            <a:chOff x="4727047" y="5307508"/>
            <a:chExt cx="388720" cy="215444"/>
          </a:xfrm>
        </p:grpSpPr>
        <p:sp>
          <p:nvSpPr>
            <p:cNvPr id="84" name="타원 83">
              <a:extLst>
                <a:ext uri="{FF2B5EF4-FFF2-40B4-BE49-F238E27FC236}">
                  <a16:creationId xmlns:a16="http://schemas.microsoft.com/office/drawing/2014/main" id="{5C46128C-1BCA-4665-A4E1-0B8FDC81A3EC}"/>
                </a:ext>
              </a:extLst>
            </p:cNvPr>
            <p:cNvSpPr/>
            <p:nvPr/>
          </p:nvSpPr>
          <p:spPr>
            <a:xfrm>
              <a:off x="4831407" y="5317535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glow rad="50800">
                <a:srgbClr val="FF0000">
                  <a:alpha val="30000"/>
                </a:srgbClr>
              </a:glo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000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5" name="TextBox 27">
              <a:extLst>
                <a:ext uri="{FF2B5EF4-FFF2-40B4-BE49-F238E27FC236}">
                  <a16:creationId xmlns:a16="http://schemas.microsoft.com/office/drawing/2014/main" id="{FB4107C0-C65C-4E3B-ACCF-A6B8FB8B35D8}"/>
                </a:ext>
              </a:extLst>
            </p:cNvPr>
            <p:cNvSpPr txBox="1"/>
            <p:nvPr/>
          </p:nvSpPr>
          <p:spPr>
            <a:xfrm>
              <a:off x="4727047" y="5307508"/>
              <a:ext cx="38872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4</a:t>
              </a:r>
              <a:endParaRPr lang="ko-KR" altLang="en-US" sz="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26E28998-9037-4B8A-AB88-DB94823CA127}"/>
              </a:ext>
            </a:extLst>
          </p:cNvPr>
          <p:cNvSpPr/>
          <p:nvPr/>
        </p:nvSpPr>
        <p:spPr bwMode="auto">
          <a:xfrm>
            <a:off x="574791" y="2416962"/>
            <a:ext cx="692150" cy="3120834"/>
          </a:xfrm>
          <a:prstGeom prst="rect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2700" algn="ctr" rotWithShape="0">
                    <a:srgbClr val="9CA8B6"/>
                  </a:outerShdw>
                </a:effectLst>
              </a14:hiddenEffects>
            </a:ext>
          </a:extLst>
        </p:spPr>
        <p:txBody>
          <a:bodyPr vert="horz" wrap="none" lIns="51435" tIns="25718" rIns="51435" bIns="25718" numCol="1" rtlCol="0" anchor="t" anchorCtr="0" compatLnSpc="1">
            <a:prstTxWarp prst="textNoShape">
              <a:avLst/>
            </a:prstTxWarp>
            <a:noAutofit/>
          </a:bodyPr>
          <a:lstStyle/>
          <a:p>
            <a:pPr marL="42863" indent="-42863" fontAlgn="base" latinLnBrk="0">
              <a:spcBef>
                <a:spcPct val="25000"/>
              </a:spcBef>
              <a:spcAft>
                <a:spcPct val="0"/>
              </a:spcAft>
              <a:buClr>
                <a:srgbClr val="718797"/>
              </a:buClr>
              <a:buSzPct val="80000"/>
            </a:pPr>
            <a:endParaRPr kumimoji="1" lang="ko-KR" altLang="en-US" sz="563">
              <a:solidFill>
                <a:prstClr val="black"/>
              </a:solidFill>
              <a:latin typeface="+mn-ea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D16078A3-0FC4-4B8A-BB18-B5E12169A6CE}"/>
              </a:ext>
            </a:extLst>
          </p:cNvPr>
          <p:cNvSpPr/>
          <p:nvPr/>
        </p:nvSpPr>
        <p:spPr bwMode="auto">
          <a:xfrm>
            <a:off x="583588" y="1901411"/>
            <a:ext cx="8374063" cy="481293"/>
          </a:xfrm>
          <a:prstGeom prst="rect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2700" algn="ctr" rotWithShape="0">
                    <a:srgbClr val="9CA8B6"/>
                  </a:outerShdw>
                </a:effectLst>
              </a14:hiddenEffects>
            </a:ext>
          </a:extLst>
        </p:spPr>
        <p:txBody>
          <a:bodyPr vert="horz" wrap="none" lIns="51435" tIns="25718" rIns="51435" bIns="25718" numCol="1" rtlCol="0" anchor="t" anchorCtr="0" compatLnSpc="1">
            <a:prstTxWarp prst="textNoShape">
              <a:avLst/>
            </a:prstTxWarp>
            <a:noAutofit/>
          </a:bodyPr>
          <a:lstStyle/>
          <a:p>
            <a:pPr marL="42863" indent="-42863" fontAlgn="base" latinLnBrk="0">
              <a:spcBef>
                <a:spcPct val="25000"/>
              </a:spcBef>
              <a:spcAft>
                <a:spcPct val="0"/>
              </a:spcAft>
              <a:buClr>
                <a:srgbClr val="718797"/>
              </a:buClr>
              <a:buSzPct val="80000"/>
            </a:pPr>
            <a:endParaRPr kumimoji="1" lang="ko-KR" altLang="en-US" sz="563">
              <a:solidFill>
                <a:prstClr val="black"/>
              </a:solidFill>
              <a:latin typeface="+mn-ea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80D12B7-8526-498E-B4E0-E80AC5D654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52909" y="1603780"/>
            <a:ext cx="1381318" cy="238158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67B5525D-5442-46DA-B881-3F3EA16B1D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40512" y="5781297"/>
            <a:ext cx="1381318" cy="23815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307F639-F6D7-4DE4-B585-BF1D4A2734AB}"/>
              </a:ext>
            </a:extLst>
          </p:cNvPr>
          <p:cNvSpPr txBox="1"/>
          <p:nvPr/>
        </p:nvSpPr>
        <p:spPr>
          <a:xfrm>
            <a:off x="4231716" y="5661615"/>
            <a:ext cx="13244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chemeClr val="bg2">
                    <a:lumMod val="50000"/>
                  </a:schemeClr>
                </a:solidFill>
              </a:rPr>
              <a:t>공통 하단영역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1EF3139-4459-4A09-84F3-49776013BE08}"/>
              </a:ext>
            </a:extLst>
          </p:cNvPr>
          <p:cNvSpPr txBox="1"/>
          <p:nvPr/>
        </p:nvSpPr>
        <p:spPr>
          <a:xfrm>
            <a:off x="4231716" y="1502580"/>
            <a:ext cx="13244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chemeClr val="bg2">
                    <a:lumMod val="50000"/>
                  </a:schemeClr>
                </a:solidFill>
              </a:rPr>
              <a:t>공통 상단영역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28D9EC0-BBE6-4FDF-81CE-387E4A8914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1085" y="1935275"/>
            <a:ext cx="619211" cy="152421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D7BC5685-1D75-4F9F-9448-2EC1149F45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7195" y="2453997"/>
            <a:ext cx="619211" cy="152421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DE0EA208-FFFC-48F7-B104-F12DF1CC2BBA}"/>
              </a:ext>
            </a:extLst>
          </p:cNvPr>
          <p:cNvSpPr txBox="1"/>
          <p:nvPr/>
        </p:nvSpPr>
        <p:spPr>
          <a:xfrm>
            <a:off x="531971" y="1879722"/>
            <a:ext cx="7489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b="1" dirty="0">
                <a:solidFill>
                  <a:schemeClr val="bg2">
                    <a:lumMod val="50000"/>
                  </a:schemeClr>
                </a:solidFill>
              </a:rPr>
              <a:t>상단메뉴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8DF8576-FB08-4624-8A74-E0A38FC4CFC0}"/>
              </a:ext>
            </a:extLst>
          </p:cNvPr>
          <p:cNvSpPr txBox="1"/>
          <p:nvPr/>
        </p:nvSpPr>
        <p:spPr>
          <a:xfrm>
            <a:off x="531971" y="2416597"/>
            <a:ext cx="7489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b="1" dirty="0">
                <a:solidFill>
                  <a:schemeClr val="bg2">
                    <a:lumMod val="50000"/>
                  </a:schemeClr>
                </a:solidFill>
              </a:rPr>
              <a:t>좌측메뉴</a:t>
            </a:r>
          </a:p>
        </p:txBody>
      </p:sp>
      <p:grpSp>
        <p:nvGrpSpPr>
          <p:cNvPr id="100" name="그룹 99">
            <a:extLst>
              <a:ext uri="{FF2B5EF4-FFF2-40B4-BE49-F238E27FC236}">
                <a16:creationId xmlns:a16="http://schemas.microsoft.com/office/drawing/2014/main" id="{9A011970-7E70-406E-AB9F-7F37F502CDC4}"/>
              </a:ext>
            </a:extLst>
          </p:cNvPr>
          <p:cNvGrpSpPr/>
          <p:nvPr/>
        </p:nvGrpSpPr>
        <p:grpSpPr>
          <a:xfrm>
            <a:off x="543234" y="2114105"/>
            <a:ext cx="388720" cy="214250"/>
            <a:chOff x="4727047" y="5307508"/>
            <a:chExt cx="388720" cy="215444"/>
          </a:xfrm>
        </p:grpSpPr>
        <p:sp>
          <p:nvSpPr>
            <p:cNvPr id="101" name="타원 100">
              <a:extLst>
                <a:ext uri="{FF2B5EF4-FFF2-40B4-BE49-F238E27FC236}">
                  <a16:creationId xmlns:a16="http://schemas.microsoft.com/office/drawing/2014/main" id="{3639ABC7-FBF7-471F-B8D5-B2F85ED61918}"/>
                </a:ext>
              </a:extLst>
            </p:cNvPr>
            <p:cNvSpPr/>
            <p:nvPr/>
          </p:nvSpPr>
          <p:spPr>
            <a:xfrm>
              <a:off x="4831407" y="5317535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glow rad="50800">
                <a:srgbClr val="FF0000">
                  <a:alpha val="30000"/>
                </a:srgbClr>
              </a:glo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000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2" name="TextBox 27">
              <a:extLst>
                <a:ext uri="{FF2B5EF4-FFF2-40B4-BE49-F238E27FC236}">
                  <a16:creationId xmlns:a16="http://schemas.microsoft.com/office/drawing/2014/main" id="{1BF085A7-53AF-49D0-B912-1D0438CD79F4}"/>
                </a:ext>
              </a:extLst>
            </p:cNvPr>
            <p:cNvSpPr txBox="1"/>
            <p:nvPr/>
          </p:nvSpPr>
          <p:spPr>
            <a:xfrm>
              <a:off x="4727047" y="5307508"/>
              <a:ext cx="38872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</a:t>
              </a:r>
              <a:endParaRPr lang="ko-KR" altLang="en-US" sz="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239810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3" name="Group 65">
            <a:extLst>
              <a:ext uri="{FF2B5EF4-FFF2-40B4-BE49-F238E27FC236}">
                <a16:creationId xmlns:a16="http://schemas.microsoft.com/office/drawing/2014/main" id="{8F366036-A61B-4CC7-B633-3FDD91DFC512}"/>
              </a:ext>
            </a:extLst>
          </p:cNvPr>
          <p:cNvGraphicFramePr>
            <a:graphicFrameLocks noGrp="1"/>
          </p:cNvGraphicFramePr>
          <p:nvPr/>
        </p:nvGraphicFramePr>
        <p:xfrm>
          <a:off x="9263917" y="914400"/>
          <a:ext cx="2766954" cy="5336373"/>
        </p:xfrm>
        <a:graphic>
          <a:graphicData uri="http://schemas.openxmlformats.org/drawingml/2006/table">
            <a:tbl>
              <a:tblPr/>
              <a:tblGrid>
                <a:gridCol w="3609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60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656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No</a:t>
                      </a:r>
                      <a:endParaRPr kumimoji="1" lang="ko-KR" altLang="en-US" sz="105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9050" marR="19050" marT="45709" marB="45709" anchor="ctr" horzOverflow="overflow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50" b="1" baseline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Description</a:t>
                      </a:r>
                      <a:endParaRPr kumimoji="1" lang="ko-KR" altLang="en-US" sz="105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9050" marR="19050" marT="45709" marB="45709" anchor="ctr" horzOverflow="overflow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933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①</a:t>
                      </a:r>
                    </a:p>
                  </a:txBody>
                  <a:tcPr marL="19050" marR="19050" marT="45709" marB="45709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800" dirty="0">
                          <a:latin typeface="+mn-ea"/>
                        </a:rPr>
                        <a:t> </a:t>
                      </a: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우선순위</a:t>
                      </a: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지정 기능</a:t>
                      </a: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영역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r>
                        <a:rPr lang="ko-KR" altLang="en-US" sz="800" dirty="0">
                          <a:latin typeface="+mn-ea"/>
                        </a:rPr>
                        <a:t>   </a:t>
                      </a:r>
                      <a:r>
                        <a:rPr lang="en-US" altLang="ko-KR" sz="800" dirty="0">
                          <a:latin typeface="+mn-ea"/>
                        </a:rPr>
                        <a:t>- </a:t>
                      </a:r>
                      <a:r>
                        <a:rPr lang="ko-KR" altLang="en-US" sz="800" dirty="0">
                          <a:latin typeface="+mn-ea"/>
                        </a:rPr>
                        <a:t>앞으로</a:t>
                      </a:r>
                      <a:r>
                        <a:rPr lang="en-US" altLang="ko-KR" sz="800" dirty="0">
                          <a:latin typeface="+mn-ea"/>
                        </a:rPr>
                        <a:t> </a:t>
                      </a:r>
                      <a:r>
                        <a:rPr lang="ko-KR" altLang="en-US" sz="800" dirty="0">
                          <a:latin typeface="+mn-ea"/>
                        </a:rPr>
                        <a:t>보내기 </a:t>
                      </a:r>
                      <a:r>
                        <a:rPr lang="en-US" altLang="ko-KR" sz="800" dirty="0">
                          <a:latin typeface="+mn-ea"/>
                        </a:rPr>
                        <a:t>: </a:t>
                      </a:r>
                      <a:r>
                        <a:rPr lang="ko-KR" altLang="en-US" sz="800" dirty="0">
                          <a:latin typeface="+mn-ea"/>
                        </a:rPr>
                        <a:t>우선순위를 가장 낮게 변경</a:t>
                      </a:r>
                      <a:endParaRPr lang="en-US" altLang="ko-KR" sz="800" dirty="0">
                        <a:latin typeface="+mn-ea"/>
                      </a:endParaRPr>
                    </a:p>
                    <a:p>
                      <a:r>
                        <a:rPr lang="ko-KR" altLang="en-US" sz="800" dirty="0">
                          <a:latin typeface="+mn-ea"/>
                        </a:rPr>
                        <a:t>   </a:t>
                      </a:r>
                      <a:r>
                        <a:rPr lang="en-US" altLang="ko-KR" sz="800" dirty="0">
                          <a:latin typeface="+mn-ea"/>
                        </a:rPr>
                        <a:t>- </a:t>
                      </a:r>
                      <a:r>
                        <a:rPr lang="ko-KR" altLang="en-US" sz="800" dirty="0">
                          <a:latin typeface="+mn-ea"/>
                        </a:rPr>
                        <a:t>뒤로 보내기 </a:t>
                      </a:r>
                      <a:r>
                        <a:rPr lang="en-US" altLang="ko-KR" sz="800" dirty="0">
                          <a:latin typeface="+mn-ea"/>
                        </a:rPr>
                        <a:t>: </a:t>
                      </a:r>
                      <a:r>
                        <a:rPr lang="ko-KR" altLang="en-US" sz="800" dirty="0">
                          <a:latin typeface="+mn-ea"/>
                        </a:rPr>
                        <a:t>우선순위를 가장 높게 변경</a:t>
                      </a:r>
                      <a:endParaRPr lang="en-US" altLang="ko-KR" sz="800" dirty="0">
                        <a:latin typeface="+mn-ea"/>
                      </a:endParaRPr>
                    </a:p>
                  </a:txBody>
                  <a:tcPr marL="19050" marR="19050" marT="45709" marB="45709" horzOverflow="overflow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43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②</a:t>
                      </a:r>
                    </a:p>
                  </a:txBody>
                  <a:tcPr marL="19050" marR="19050" marT="45709" marB="45709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8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높이</a:t>
                      </a: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너비 지정 영역</a:t>
                      </a: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</a:p>
                    <a:p>
                      <a:r>
                        <a:rPr lang="en-US" altLang="ko-KR" sz="800" dirty="0">
                          <a:latin typeface="+mn-ea"/>
                          <a:ea typeface="+mn-ea"/>
                        </a:rPr>
                        <a:t>   :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포커스 활성화된 컴포넌트의 높이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너비를 지정</a:t>
                      </a:r>
                      <a:endParaRPr lang="en-US" altLang="ko-KR" sz="800" dirty="0">
                        <a:latin typeface="+mn-ea"/>
                        <a:ea typeface="+mn-ea"/>
                      </a:endParaRPr>
                    </a:p>
                  </a:txBody>
                  <a:tcPr marL="19050" marR="19050" marT="45709" marB="45709" horzOverflow="overflow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923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③</a:t>
                      </a:r>
                    </a:p>
                  </a:txBody>
                  <a:tcPr marL="19050" marR="19050" marT="45709" marB="45709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읽기전용 지정 영역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r>
                        <a:rPr lang="en-US" altLang="ko-KR" sz="800" dirty="0">
                          <a:latin typeface="+mn-ea"/>
                          <a:ea typeface="+mn-ea"/>
                        </a:rPr>
                        <a:t>   :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포커스 활성화된 컴포넌트를 읽기 전용으로 </a:t>
                      </a:r>
                      <a:endParaRPr lang="en-US" altLang="ko-KR" sz="800" dirty="0">
                        <a:latin typeface="+mn-ea"/>
                        <a:ea typeface="+mn-ea"/>
                      </a:endParaRPr>
                    </a:p>
                    <a:p>
                      <a:pPr marL="0" algn="l" defTabSz="914400" rtl="0" eaLnBrk="1" latinLnBrk="1" hangingPunct="1"/>
                      <a:r>
                        <a:rPr lang="en-US" altLang="ko-KR" sz="800" dirty="0">
                          <a:latin typeface="+mn-ea"/>
                          <a:ea typeface="+mn-ea"/>
                        </a:rPr>
                        <a:t>  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지정</a:t>
                      </a:r>
                      <a:endParaRPr lang="en-US" altLang="ko-KR" sz="800" dirty="0">
                        <a:latin typeface="+mn-ea"/>
                        <a:ea typeface="+mn-ea"/>
                      </a:endParaRPr>
                    </a:p>
                  </a:txBody>
                  <a:tcPr marL="19050" marR="19050" marT="45709" marB="45709" horzOverflow="overflow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139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④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9050" marR="19050" marT="45709" marB="45709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8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글꼴</a:t>
                      </a: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글자크기 지정 영역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r>
                        <a:rPr lang="en-US" altLang="ko-KR" sz="800" dirty="0">
                          <a:latin typeface="+mn-ea"/>
                          <a:ea typeface="+mn-ea"/>
                        </a:rPr>
                        <a:t>   :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 포커스 활성화된 컴포넌트의 글꼴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글자크기 </a:t>
                      </a:r>
                      <a:endParaRPr lang="en-US" altLang="ko-KR" sz="800" dirty="0">
                        <a:latin typeface="+mn-ea"/>
                        <a:ea typeface="+mn-ea"/>
                      </a:endParaRPr>
                    </a:p>
                    <a:p>
                      <a:r>
                        <a:rPr lang="en-US" altLang="ko-KR" sz="800" dirty="0">
                          <a:latin typeface="+mn-ea"/>
                          <a:ea typeface="+mn-ea"/>
                        </a:rPr>
                        <a:t>  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지정</a:t>
                      </a:r>
                      <a:endParaRPr lang="en-US" altLang="ko-KR" sz="800" dirty="0">
                        <a:latin typeface="+mn-ea"/>
                        <a:ea typeface="+mn-ea"/>
                      </a:endParaRPr>
                    </a:p>
                  </a:txBody>
                  <a:tcPr marL="19050" marR="19050" marT="45709" marB="45709" horzOverflow="overflow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7255434"/>
                  </a:ext>
                </a:extLst>
              </a:tr>
              <a:tr h="60977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⑤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9050" marR="19050" marT="45709" marB="45709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8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글자 두께 지정 영역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r>
                        <a:rPr lang="en-US" altLang="ko-KR" sz="800" dirty="0">
                          <a:latin typeface="+mn-ea"/>
                          <a:ea typeface="+mn-ea"/>
                        </a:rPr>
                        <a:t>   :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해당 아이콘 선택 시 포커스 활성화 된 컴포넌트</a:t>
                      </a:r>
                      <a:endParaRPr lang="en-US" altLang="ko-KR" sz="800" dirty="0">
                        <a:latin typeface="+mn-ea"/>
                        <a:ea typeface="+mn-ea"/>
                      </a:endParaRPr>
                    </a:p>
                    <a:p>
                      <a:r>
                        <a:rPr lang="en-US" altLang="ko-KR" sz="800" dirty="0">
                          <a:latin typeface="+mn-ea"/>
                          <a:ea typeface="+mn-ea"/>
                        </a:rPr>
                        <a:t>  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내부 텍스트를 굵게 변경</a:t>
                      </a:r>
                      <a:endParaRPr lang="en-US" altLang="ko-KR" sz="800" dirty="0">
                        <a:latin typeface="+mn-ea"/>
                        <a:ea typeface="+mn-ea"/>
                      </a:endParaRPr>
                    </a:p>
                    <a:p>
                      <a:r>
                        <a:rPr lang="ko-KR" altLang="en-US" sz="800" dirty="0">
                          <a:latin typeface="+mn-ea"/>
                          <a:ea typeface="+mn-ea"/>
                        </a:rPr>
                        <a:t>   재 선택 시 원래대로 변경</a:t>
                      </a:r>
                      <a:endParaRPr lang="en-US" altLang="ko-KR" sz="800" dirty="0">
                        <a:latin typeface="+mn-ea"/>
                        <a:ea typeface="+mn-ea"/>
                      </a:endParaRPr>
                    </a:p>
                  </a:txBody>
                  <a:tcPr marL="19050" marR="19050" marT="45709" marB="45709" horzOverflow="overflow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1551067"/>
                  </a:ext>
                </a:extLst>
              </a:tr>
              <a:tr h="39543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⑥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9050" marR="19050" marT="45709" marB="45709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8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글자 정렬 지정 영역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r>
                        <a:rPr lang="en-US" altLang="ko-KR" sz="800" dirty="0">
                          <a:latin typeface="+mn-ea"/>
                          <a:ea typeface="+mn-ea"/>
                        </a:rPr>
                        <a:t>   :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포커스 활성화된 컴포넌트의 글자 정렬</a:t>
                      </a:r>
                      <a:endParaRPr lang="en-US" altLang="ko-KR" sz="800" dirty="0">
                        <a:latin typeface="+mn-ea"/>
                        <a:ea typeface="+mn-ea"/>
                      </a:endParaRPr>
                    </a:p>
                  </a:txBody>
                  <a:tcPr marL="19050" marR="19050" marT="45709" marB="45709" horzOverflow="overflow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6133020"/>
                  </a:ext>
                </a:extLst>
              </a:tr>
              <a:tr h="39543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⑦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9050" marR="19050" marT="45709" marB="45709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8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글자 색상 지정 영역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r>
                        <a:rPr lang="en-US" altLang="ko-KR" sz="800" dirty="0">
                          <a:latin typeface="+mn-ea"/>
                          <a:ea typeface="+mn-ea"/>
                        </a:rPr>
                        <a:t>   :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포커스 활성화된 컴포넌트의 글자 색상 지정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 </a:t>
                      </a:r>
                    </a:p>
                  </a:txBody>
                  <a:tcPr marL="19050" marR="19050" marT="45709" marB="45709" horzOverflow="overflow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795045"/>
                  </a:ext>
                </a:extLst>
              </a:tr>
              <a:tr h="44151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⑧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9050" marR="19050" marT="45709" marB="45709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8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배경 색상 지정 영역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r>
                        <a:rPr lang="en-US" altLang="ko-KR" sz="800" dirty="0">
                          <a:latin typeface="+mn-ea"/>
                          <a:ea typeface="+mn-ea"/>
                        </a:rPr>
                        <a:t>   :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포커스 활성화된 컴포넌트의 배경 색상 지정</a:t>
                      </a:r>
                      <a:endParaRPr lang="en-US" altLang="ko-KR" sz="800" dirty="0">
                        <a:latin typeface="+mn-ea"/>
                        <a:ea typeface="+mn-ea"/>
                      </a:endParaRPr>
                    </a:p>
                  </a:txBody>
                  <a:tcPr marL="19050" marR="19050" marT="45709" marB="45709" horzOverflow="overflow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7385201"/>
                  </a:ext>
                </a:extLst>
              </a:tr>
              <a:tr h="48139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⑨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9050" marR="19050" marT="45709" marB="45709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8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테두리 지정 영역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r>
                        <a:rPr lang="en-US" altLang="ko-KR" sz="800" dirty="0">
                          <a:latin typeface="+mn-ea"/>
                          <a:ea typeface="+mn-ea"/>
                        </a:rPr>
                        <a:t>   :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포커스 활성화된 컴포넌트의 테두리 방향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두께</a:t>
                      </a:r>
                      <a:endParaRPr lang="en-US" altLang="ko-KR" sz="800" dirty="0">
                        <a:latin typeface="+mn-ea"/>
                        <a:ea typeface="+mn-ea"/>
                      </a:endParaRPr>
                    </a:p>
                    <a:p>
                      <a:r>
                        <a:rPr lang="ko-KR" altLang="en-US" sz="800" dirty="0">
                          <a:latin typeface="+mn-ea"/>
                          <a:ea typeface="+mn-ea"/>
                        </a:rPr>
                        <a:t>   및 색상 지정</a:t>
                      </a:r>
                      <a:endParaRPr lang="en-US" altLang="ko-KR" sz="800" dirty="0">
                        <a:latin typeface="+mn-ea"/>
                        <a:ea typeface="+mn-ea"/>
                      </a:endParaRPr>
                    </a:p>
                  </a:txBody>
                  <a:tcPr marL="19050" marR="19050" marT="45709" marB="45709" horzOverflow="overflow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42753088"/>
                  </a:ext>
                </a:extLst>
              </a:tr>
              <a:tr h="39543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⑩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9050" marR="19050" marT="45709" marB="45709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8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투명도 지정 영역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r>
                        <a:rPr lang="en-US" altLang="ko-KR" sz="800" dirty="0">
                          <a:latin typeface="+mn-ea"/>
                          <a:ea typeface="+mn-ea"/>
                        </a:rPr>
                        <a:t>   : 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포커스 활성화된 컴포넌트의 투명도 지정</a:t>
                      </a:r>
                      <a:endParaRPr lang="en-US" altLang="ko-KR" sz="800" dirty="0">
                        <a:latin typeface="+mn-ea"/>
                        <a:ea typeface="+mn-ea"/>
                      </a:endParaRPr>
                    </a:p>
                  </a:txBody>
                  <a:tcPr marL="19050" marR="19050" marT="45709" marB="45709" horzOverflow="overflow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8171592"/>
                  </a:ext>
                </a:extLst>
              </a:tr>
              <a:tr h="39543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⑪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9050" marR="19050" marT="45709" marB="45709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8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리모컨 최소화 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r>
                        <a:rPr lang="en-US" altLang="ko-KR" sz="800" dirty="0">
                          <a:latin typeface="+mn-ea"/>
                          <a:ea typeface="+mn-ea"/>
                        </a:rPr>
                        <a:t>   :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최소화 시 변경되는 리모컨 모양</a:t>
                      </a:r>
                      <a:endParaRPr lang="en-US" altLang="ko-KR" sz="800" dirty="0">
                        <a:latin typeface="+mn-ea"/>
                        <a:ea typeface="+mn-ea"/>
                      </a:endParaRPr>
                    </a:p>
                  </a:txBody>
                  <a:tcPr marL="19050" marR="19050" marT="45709" marB="45709" horzOverflow="overflow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9181323"/>
                  </a:ext>
                </a:extLst>
              </a:tr>
            </a:tbl>
          </a:graphicData>
        </a:graphic>
      </p:graphicFrame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0AFD291A-6711-41E8-BE23-FB1EA2EC54F0}"/>
              </a:ext>
            </a:extLst>
          </p:cNvPr>
          <p:cNvSpPr/>
          <p:nvPr/>
        </p:nvSpPr>
        <p:spPr>
          <a:xfrm>
            <a:off x="3294705" y="1586890"/>
            <a:ext cx="1746702" cy="4307883"/>
          </a:xfrm>
          <a:prstGeom prst="roundRect">
            <a:avLst/>
          </a:prstGeom>
          <a:solidFill>
            <a:srgbClr val="F3F3F3"/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D628D94F-8616-4848-817C-643E357994AB}"/>
              </a:ext>
            </a:extLst>
          </p:cNvPr>
          <p:cNvGrpSpPr/>
          <p:nvPr/>
        </p:nvGrpSpPr>
        <p:grpSpPr>
          <a:xfrm>
            <a:off x="4132396" y="1923302"/>
            <a:ext cx="533010" cy="219106"/>
            <a:chOff x="4724816" y="2241764"/>
            <a:chExt cx="533010" cy="219106"/>
          </a:xfrm>
        </p:grpSpPr>
        <p:pic>
          <p:nvPicPr>
            <p:cNvPr id="51" name="그림 50">
              <a:extLst>
                <a:ext uri="{FF2B5EF4-FFF2-40B4-BE49-F238E27FC236}">
                  <a16:creationId xmlns:a16="http://schemas.microsoft.com/office/drawing/2014/main" id="{1F097070-74C7-4362-B7C3-06CCF3BEC0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00615" y="2241764"/>
              <a:ext cx="257211" cy="219106"/>
            </a:xfrm>
            <a:prstGeom prst="rect">
              <a:avLst/>
            </a:prstGeom>
          </p:spPr>
        </p:pic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E419413A-6D56-46E9-A13D-7C7069650A6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24816" y="2241764"/>
              <a:ext cx="219106" cy="219106"/>
            </a:xfrm>
            <a:prstGeom prst="rect">
              <a:avLst/>
            </a:prstGeom>
          </p:spPr>
        </p:pic>
      </p:grpSp>
      <p:pic>
        <p:nvPicPr>
          <p:cNvPr id="45" name="그림 44">
            <a:extLst>
              <a:ext uri="{FF2B5EF4-FFF2-40B4-BE49-F238E27FC236}">
                <a16:creationId xmlns:a16="http://schemas.microsoft.com/office/drawing/2014/main" id="{F6169D45-81BE-4D25-A43D-5A0DE62042C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7061" t="729" r="2587" b="-21"/>
          <a:stretch/>
        </p:blipFill>
        <p:spPr>
          <a:xfrm>
            <a:off x="3833325" y="2221833"/>
            <a:ext cx="777428" cy="595912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FF33C4F2-2517-436A-B032-D28FE08208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19437" y="3098188"/>
            <a:ext cx="1144811" cy="293787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C920E18D-31A8-4B09-B829-14375E4AEB9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626" t="49281" r="4646" b="48445"/>
          <a:stretch/>
        </p:blipFill>
        <p:spPr>
          <a:xfrm>
            <a:off x="3534499" y="3705835"/>
            <a:ext cx="870031" cy="250681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5F2B39F7-FE60-422C-A389-5A32DD2FB2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13546" y="3421192"/>
            <a:ext cx="940170" cy="257211"/>
          </a:xfrm>
          <a:prstGeom prst="rect">
            <a:avLst/>
          </a:prstGeom>
        </p:spPr>
      </p:pic>
      <p:pic>
        <p:nvPicPr>
          <p:cNvPr id="63" name="그림 62">
            <a:extLst>
              <a:ext uri="{FF2B5EF4-FFF2-40B4-BE49-F238E27FC236}">
                <a16:creationId xmlns:a16="http://schemas.microsoft.com/office/drawing/2014/main" id="{0CBF5F86-0C73-40C2-8D1F-A584AFF89D1A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11997"/>
          <a:stretch/>
        </p:blipFill>
        <p:spPr>
          <a:xfrm>
            <a:off x="5101166" y="4222606"/>
            <a:ext cx="1569026" cy="1648801"/>
          </a:xfrm>
          <a:prstGeom prst="rect">
            <a:avLst/>
          </a:prstGeom>
        </p:spPr>
      </p:pic>
      <p:pic>
        <p:nvPicPr>
          <p:cNvPr id="64" name="그림 63">
            <a:extLst>
              <a:ext uri="{FF2B5EF4-FFF2-40B4-BE49-F238E27FC236}">
                <a16:creationId xmlns:a16="http://schemas.microsoft.com/office/drawing/2014/main" id="{953213E8-4BBC-450E-97CC-A87AD0FFED1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69504" y="4250038"/>
            <a:ext cx="395353" cy="217900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4594890B-3156-427D-A312-DA4837CBBBD0}"/>
              </a:ext>
            </a:extLst>
          </p:cNvPr>
          <p:cNvSpPr txBox="1"/>
          <p:nvPr/>
        </p:nvSpPr>
        <p:spPr>
          <a:xfrm>
            <a:off x="3575140" y="4217522"/>
            <a:ext cx="655949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Left</a:t>
            </a:r>
          </a:p>
          <a:p>
            <a:r>
              <a:rPr lang="en-US" altLang="ko-KR" sz="1100" dirty="0"/>
              <a:t>Right</a:t>
            </a:r>
          </a:p>
          <a:p>
            <a:r>
              <a:rPr lang="en-US" altLang="ko-KR" sz="1100" dirty="0"/>
              <a:t>Top</a:t>
            </a:r>
          </a:p>
          <a:p>
            <a:r>
              <a:rPr lang="en-US" altLang="ko-KR" sz="1100" dirty="0"/>
              <a:t>Bottom</a:t>
            </a:r>
          </a:p>
          <a:p>
            <a:r>
              <a:rPr lang="en-US" altLang="ko-KR" sz="1100" dirty="0"/>
              <a:t>All</a:t>
            </a:r>
          </a:p>
        </p:txBody>
      </p:sp>
      <p:pic>
        <p:nvPicPr>
          <p:cNvPr id="67" name="그림 66">
            <a:extLst>
              <a:ext uri="{FF2B5EF4-FFF2-40B4-BE49-F238E27FC236}">
                <a16:creationId xmlns:a16="http://schemas.microsoft.com/office/drawing/2014/main" id="{242BF579-F246-46FB-B222-7B0D016E60C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69504" y="4436054"/>
            <a:ext cx="395353" cy="217900"/>
          </a:xfrm>
          <a:prstGeom prst="rect">
            <a:avLst/>
          </a:prstGeom>
        </p:spPr>
      </p:pic>
      <p:pic>
        <p:nvPicPr>
          <p:cNvPr id="68" name="그림 67">
            <a:extLst>
              <a:ext uri="{FF2B5EF4-FFF2-40B4-BE49-F238E27FC236}">
                <a16:creationId xmlns:a16="http://schemas.microsoft.com/office/drawing/2014/main" id="{FA559BE1-5DF1-4B7D-A241-F430DA698AB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68587" y="4607931"/>
            <a:ext cx="395353" cy="217900"/>
          </a:xfrm>
          <a:prstGeom prst="rect">
            <a:avLst/>
          </a:prstGeom>
        </p:spPr>
      </p:pic>
      <p:pic>
        <p:nvPicPr>
          <p:cNvPr id="69" name="그림 68">
            <a:extLst>
              <a:ext uri="{FF2B5EF4-FFF2-40B4-BE49-F238E27FC236}">
                <a16:creationId xmlns:a16="http://schemas.microsoft.com/office/drawing/2014/main" id="{13B6D6A1-AF35-41C3-BA06-19AFE112ABD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68587" y="4779391"/>
            <a:ext cx="395353" cy="217900"/>
          </a:xfrm>
          <a:prstGeom prst="rect">
            <a:avLst/>
          </a:prstGeom>
        </p:spPr>
      </p:pic>
      <p:pic>
        <p:nvPicPr>
          <p:cNvPr id="70" name="그림 69">
            <a:extLst>
              <a:ext uri="{FF2B5EF4-FFF2-40B4-BE49-F238E27FC236}">
                <a16:creationId xmlns:a16="http://schemas.microsoft.com/office/drawing/2014/main" id="{8362427E-73D1-4825-9723-F590D537B7E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68587" y="4960412"/>
            <a:ext cx="395353" cy="217900"/>
          </a:xfrm>
          <a:prstGeom prst="rect">
            <a:avLst/>
          </a:prstGeom>
        </p:spPr>
      </p:pic>
      <p:sp>
        <p:nvSpPr>
          <p:cNvPr id="72" name="직사각형 71">
            <a:extLst>
              <a:ext uri="{FF2B5EF4-FFF2-40B4-BE49-F238E27FC236}">
                <a16:creationId xmlns:a16="http://schemas.microsoft.com/office/drawing/2014/main" id="{39E44F02-94FF-47BC-91EA-8FA0075B80C4}"/>
              </a:ext>
            </a:extLst>
          </p:cNvPr>
          <p:cNvSpPr/>
          <p:nvPr/>
        </p:nvSpPr>
        <p:spPr>
          <a:xfrm>
            <a:off x="3504801" y="4284389"/>
            <a:ext cx="108000" cy="10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D4FBF0A4-62B7-4AB9-84B0-8FAA440598FB}"/>
              </a:ext>
            </a:extLst>
          </p:cNvPr>
          <p:cNvSpPr/>
          <p:nvPr/>
        </p:nvSpPr>
        <p:spPr>
          <a:xfrm>
            <a:off x="3504385" y="4467595"/>
            <a:ext cx="108000" cy="10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1DD74A83-43FA-4805-80CD-28FEE6DF7104}"/>
              </a:ext>
            </a:extLst>
          </p:cNvPr>
          <p:cNvSpPr/>
          <p:nvPr/>
        </p:nvSpPr>
        <p:spPr>
          <a:xfrm>
            <a:off x="3504385" y="4639726"/>
            <a:ext cx="108000" cy="10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F8615152-703B-4F67-8945-F79CE53759C6}"/>
              </a:ext>
            </a:extLst>
          </p:cNvPr>
          <p:cNvSpPr/>
          <p:nvPr/>
        </p:nvSpPr>
        <p:spPr>
          <a:xfrm>
            <a:off x="3504385" y="4802394"/>
            <a:ext cx="108000" cy="10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DE4542F2-88C7-4BF5-9AB9-B2BD00343C48}"/>
              </a:ext>
            </a:extLst>
          </p:cNvPr>
          <p:cNvSpPr/>
          <p:nvPr/>
        </p:nvSpPr>
        <p:spPr>
          <a:xfrm>
            <a:off x="3504385" y="4985619"/>
            <a:ext cx="108000" cy="10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8" name="그림 77">
            <a:extLst>
              <a:ext uri="{FF2B5EF4-FFF2-40B4-BE49-F238E27FC236}">
                <a16:creationId xmlns:a16="http://schemas.microsoft.com/office/drawing/2014/main" id="{36C827DF-DD63-4EF4-9A55-437D92ADCD9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673897" y="3106312"/>
            <a:ext cx="243840" cy="278675"/>
          </a:xfrm>
          <a:prstGeom prst="rect">
            <a:avLst/>
          </a:prstGeom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BF77097F-CA76-4465-A2FC-C04ED3BF1483}"/>
              </a:ext>
            </a:extLst>
          </p:cNvPr>
          <p:cNvSpPr txBox="1"/>
          <p:nvPr/>
        </p:nvSpPr>
        <p:spPr>
          <a:xfrm>
            <a:off x="3392104" y="4021779"/>
            <a:ext cx="5693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테두리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D073C905-8BEF-4D1E-BC93-D6D8C6901065}"/>
              </a:ext>
            </a:extLst>
          </p:cNvPr>
          <p:cNvSpPr txBox="1"/>
          <p:nvPr/>
        </p:nvSpPr>
        <p:spPr>
          <a:xfrm>
            <a:off x="3411690" y="2221037"/>
            <a:ext cx="51488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높이 </a:t>
            </a:r>
            <a:r>
              <a:rPr lang="en-US" altLang="ko-KR" sz="1000" dirty="0"/>
              <a:t>:</a:t>
            </a:r>
            <a:endParaRPr lang="ko-KR" altLang="en-US" sz="1000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067DC409-A281-4188-ABEC-44638994CAC8}"/>
              </a:ext>
            </a:extLst>
          </p:cNvPr>
          <p:cNvSpPr txBox="1"/>
          <p:nvPr/>
        </p:nvSpPr>
        <p:spPr>
          <a:xfrm>
            <a:off x="3402671" y="2548251"/>
            <a:ext cx="51488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너비 </a:t>
            </a:r>
            <a:r>
              <a:rPr lang="en-US" altLang="ko-KR" sz="1000" dirty="0"/>
              <a:t>:</a:t>
            </a:r>
            <a:endParaRPr lang="ko-KR" altLang="en-US" sz="1000"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4F240DD5-1434-43C2-A788-C484C0EDED8F}"/>
              </a:ext>
            </a:extLst>
          </p:cNvPr>
          <p:cNvSpPr txBox="1"/>
          <p:nvPr/>
        </p:nvSpPr>
        <p:spPr>
          <a:xfrm>
            <a:off x="3419536" y="5209107"/>
            <a:ext cx="5693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투명도</a:t>
            </a:r>
          </a:p>
        </p:txBody>
      </p:sp>
      <p:pic>
        <p:nvPicPr>
          <p:cNvPr id="83" name="그림 82">
            <a:extLst>
              <a:ext uri="{FF2B5EF4-FFF2-40B4-BE49-F238E27FC236}">
                <a16:creationId xmlns:a16="http://schemas.microsoft.com/office/drawing/2014/main" id="{04653D35-E536-4E17-BE08-BFB15B0F1A49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9091" b="87879" l="5046" r="93119">
                        <a14:foregroundMark x1="5046" y1="39394" x2="7798" y2="45455"/>
                        <a14:foregroundMark x1="75229" y1="21212" x2="75229" y2="27273"/>
                        <a14:foregroundMark x1="92202" y1="24242" x2="92202" y2="39394"/>
                        <a14:foregroundMark x1="93119" y1="24242" x2="92661" y2="42424"/>
                      </a14:backgroundRemoval>
                    </a14:imgEffect>
                  </a14:imgLayer>
                </a14:imgProps>
              </a:ext>
            </a:extLst>
          </a:blip>
          <a:srcRect l="-6741" t="613" r="26839" b="23050"/>
          <a:stretch/>
        </p:blipFill>
        <p:spPr>
          <a:xfrm>
            <a:off x="3436353" y="5444679"/>
            <a:ext cx="922217" cy="210477"/>
          </a:xfrm>
          <a:prstGeom prst="rect">
            <a:avLst/>
          </a:prstGeom>
        </p:spPr>
      </p:pic>
      <p:sp>
        <p:nvSpPr>
          <p:cNvPr id="84" name="TextBox 83">
            <a:extLst>
              <a:ext uri="{FF2B5EF4-FFF2-40B4-BE49-F238E27FC236}">
                <a16:creationId xmlns:a16="http://schemas.microsoft.com/office/drawing/2014/main" id="{DCB35363-214C-40B9-9059-1E78E88A35B1}"/>
              </a:ext>
            </a:extLst>
          </p:cNvPr>
          <p:cNvSpPr txBox="1"/>
          <p:nvPr/>
        </p:nvSpPr>
        <p:spPr>
          <a:xfrm>
            <a:off x="4602628" y="5426095"/>
            <a:ext cx="3415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700" dirty="0"/>
              <a:t>▲</a:t>
            </a:r>
            <a:endParaRPr lang="en-US" altLang="ko-KR" sz="700" dirty="0"/>
          </a:p>
          <a:p>
            <a:pPr algn="r"/>
            <a:r>
              <a:rPr lang="ko-KR" altLang="en-US" sz="700" dirty="0"/>
              <a:t>▼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48182AC0-ED93-4323-8886-20A470087EF2}"/>
              </a:ext>
            </a:extLst>
          </p:cNvPr>
          <p:cNvSpPr txBox="1"/>
          <p:nvPr/>
        </p:nvSpPr>
        <p:spPr>
          <a:xfrm>
            <a:off x="4424359" y="5475660"/>
            <a:ext cx="292992" cy="1800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1EFBE427-7ACA-49BF-8D3D-1CA5909843A3}"/>
              </a:ext>
            </a:extLst>
          </p:cNvPr>
          <p:cNvSpPr txBox="1"/>
          <p:nvPr/>
        </p:nvSpPr>
        <p:spPr>
          <a:xfrm>
            <a:off x="4321994" y="4182695"/>
            <a:ext cx="3415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700" dirty="0"/>
              <a:t>▲</a:t>
            </a:r>
            <a:endParaRPr lang="en-US" altLang="ko-KR" sz="700" dirty="0"/>
          </a:p>
          <a:p>
            <a:pPr algn="r"/>
            <a:r>
              <a:rPr lang="ko-KR" altLang="en-US" sz="700" dirty="0"/>
              <a:t>▼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462D0689-8A92-46E1-A3F8-4B123DF1F6E1}"/>
              </a:ext>
            </a:extLst>
          </p:cNvPr>
          <p:cNvSpPr txBox="1"/>
          <p:nvPr/>
        </p:nvSpPr>
        <p:spPr>
          <a:xfrm>
            <a:off x="4143725" y="4259692"/>
            <a:ext cx="292992" cy="1800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26771CA1-785A-4DF2-A8F4-DDB0A284BCEE}"/>
              </a:ext>
            </a:extLst>
          </p:cNvPr>
          <p:cNvSpPr txBox="1"/>
          <p:nvPr/>
        </p:nvSpPr>
        <p:spPr>
          <a:xfrm>
            <a:off x="4322529" y="4373044"/>
            <a:ext cx="3415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700" dirty="0"/>
              <a:t>▲</a:t>
            </a:r>
            <a:endParaRPr lang="en-US" altLang="ko-KR" sz="700" dirty="0"/>
          </a:p>
          <a:p>
            <a:pPr algn="r"/>
            <a:r>
              <a:rPr lang="ko-KR" altLang="en-US" sz="700" dirty="0"/>
              <a:t>▼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754CEC59-B83C-42F5-8703-3227FC0A718D}"/>
              </a:ext>
            </a:extLst>
          </p:cNvPr>
          <p:cNvSpPr txBox="1"/>
          <p:nvPr/>
        </p:nvSpPr>
        <p:spPr>
          <a:xfrm>
            <a:off x="4144260" y="4440897"/>
            <a:ext cx="292992" cy="1800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565D4B43-938D-41FC-A332-C11BEAFEB4B4}"/>
              </a:ext>
            </a:extLst>
          </p:cNvPr>
          <p:cNvSpPr txBox="1"/>
          <p:nvPr/>
        </p:nvSpPr>
        <p:spPr>
          <a:xfrm>
            <a:off x="4322529" y="4556538"/>
            <a:ext cx="3415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700" dirty="0"/>
              <a:t>▲</a:t>
            </a:r>
            <a:endParaRPr lang="en-US" altLang="ko-KR" sz="700" dirty="0"/>
          </a:p>
          <a:p>
            <a:pPr algn="r"/>
            <a:r>
              <a:rPr lang="ko-KR" altLang="en-US" sz="700" dirty="0"/>
              <a:t>▼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639C0C1C-D82E-4BCB-8888-F58C65A33410}"/>
              </a:ext>
            </a:extLst>
          </p:cNvPr>
          <p:cNvSpPr txBox="1"/>
          <p:nvPr/>
        </p:nvSpPr>
        <p:spPr>
          <a:xfrm>
            <a:off x="4144260" y="4615247"/>
            <a:ext cx="292992" cy="1800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1D98A321-AF2D-4998-ABA8-A33CFFA55BD2}"/>
              </a:ext>
            </a:extLst>
          </p:cNvPr>
          <p:cNvSpPr txBox="1"/>
          <p:nvPr/>
        </p:nvSpPr>
        <p:spPr>
          <a:xfrm>
            <a:off x="4322529" y="4730113"/>
            <a:ext cx="3415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700" dirty="0"/>
              <a:t>▲</a:t>
            </a:r>
            <a:endParaRPr lang="en-US" altLang="ko-KR" sz="700" dirty="0"/>
          </a:p>
          <a:p>
            <a:pPr algn="r"/>
            <a:r>
              <a:rPr lang="ko-KR" altLang="en-US" sz="700" dirty="0"/>
              <a:t>▼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2626CDAC-E4CA-48DD-B216-D392617B4007}"/>
              </a:ext>
            </a:extLst>
          </p:cNvPr>
          <p:cNvSpPr txBox="1"/>
          <p:nvPr/>
        </p:nvSpPr>
        <p:spPr>
          <a:xfrm>
            <a:off x="4144260" y="4797966"/>
            <a:ext cx="292992" cy="1800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E8CF5BA2-6F60-41F2-B95B-59202A93F4AD}"/>
              </a:ext>
            </a:extLst>
          </p:cNvPr>
          <p:cNvSpPr txBox="1"/>
          <p:nvPr/>
        </p:nvSpPr>
        <p:spPr>
          <a:xfrm>
            <a:off x="4321994" y="4904196"/>
            <a:ext cx="3415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700" dirty="0"/>
              <a:t>▲</a:t>
            </a:r>
            <a:endParaRPr lang="en-US" altLang="ko-KR" sz="700" dirty="0"/>
          </a:p>
          <a:p>
            <a:pPr algn="r"/>
            <a:r>
              <a:rPr lang="ko-KR" altLang="en-US" sz="700" dirty="0"/>
              <a:t>▼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06D2F10B-F78C-435C-9CBE-34C9732953D0}"/>
              </a:ext>
            </a:extLst>
          </p:cNvPr>
          <p:cNvSpPr txBox="1"/>
          <p:nvPr/>
        </p:nvSpPr>
        <p:spPr>
          <a:xfrm>
            <a:off x="4143725" y="4962905"/>
            <a:ext cx="292992" cy="1800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900" dirty="0"/>
              <a:t>1</a:t>
            </a:r>
            <a:endParaRPr lang="ko-KR" altLang="en-US" sz="900" dirty="0"/>
          </a:p>
        </p:txBody>
      </p: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22546CA9-9500-4CA6-AE1F-05447DB907E0}"/>
              </a:ext>
            </a:extLst>
          </p:cNvPr>
          <p:cNvCxnSpPr/>
          <p:nvPr/>
        </p:nvCxnSpPr>
        <p:spPr>
          <a:xfrm>
            <a:off x="4857229" y="4358472"/>
            <a:ext cx="384048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12CA0DA5-D1B7-4CD5-9344-C216553F391A}"/>
              </a:ext>
            </a:extLst>
          </p:cNvPr>
          <p:cNvGrpSpPr/>
          <p:nvPr/>
        </p:nvGrpSpPr>
        <p:grpSpPr>
          <a:xfrm>
            <a:off x="3107819" y="1906732"/>
            <a:ext cx="388720" cy="214250"/>
            <a:chOff x="4727047" y="5307508"/>
            <a:chExt cx="388720" cy="215444"/>
          </a:xfrm>
        </p:grpSpPr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32690885-AD18-4B33-AD5C-B0686953A777}"/>
                </a:ext>
              </a:extLst>
            </p:cNvPr>
            <p:cNvSpPr/>
            <p:nvPr/>
          </p:nvSpPr>
          <p:spPr>
            <a:xfrm>
              <a:off x="4831407" y="5317535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glow rad="50800">
                <a:srgbClr val="FF0000">
                  <a:alpha val="30000"/>
                </a:srgbClr>
              </a:glo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000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" name="TextBox 27">
              <a:extLst>
                <a:ext uri="{FF2B5EF4-FFF2-40B4-BE49-F238E27FC236}">
                  <a16:creationId xmlns:a16="http://schemas.microsoft.com/office/drawing/2014/main" id="{A9BFB84B-A43D-4578-8608-343F25636035}"/>
                </a:ext>
              </a:extLst>
            </p:cNvPr>
            <p:cNvSpPr txBox="1"/>
            <p:nvPr/>
          </p:nvSpPr>
          <p:spPr>
            <a:xfrm>
              <a:off x="4727047" y="5307508"/>
              <a:ext cx="38872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  <a:endParaRPr lang="ko-KR" altLang="en-US" sz="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D64CEF3-2D55-4900-A7B4-EADB76809C74}"/>
              </a:ext>
            </a:extLst>
          </p:cNvPr>
          <p:cNvSpPr/>
          <p:nvPr/>
        </p:nvSpPr>
        <p:spPr bwMode="auto">
          <a:xfrm>
            <a:off x="3436353" y="1887800"/>
            <a:ext cx="1265534" cy="267968"/>
          </a:xfrm>
          <a:prstGeom prst="rect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2700" algn="ctr" rotWithShape="0">
                    <a:srgbClr val="9CA8B6"/>
                  </a:outerShdw>
                </a:effectLst>
              </a14:hiddenEffects>
            </a:ext>
          </a:extLst>
        </p:spPr>
        <p:txBody>
          <a:bodyPr vert="horz" wrap="none" lIns="51435" tIns="25718" rIns="51435" bIns="25718" numCol="1" rtlCol="0" anchor="t" anchorCtr="0" compatLnSpc="1">
            <a:prstTxWarp prst="textNoShape">
              <a:avLst/>
            </a:prstTxWarp>
            <a:noAutofit/>
          </a:bodyPr>
          <a:lstStyle/>
          <a:p>
            <a:pPr marL="42863" indent="-42863" fontAlgn="base" latinLnBrk="0">
              <a:spcBef>
                <a:spcPct val="25000"/>
              </a:spcBef>
              <a:spcAft>
                <a:spcPct val="0"/>
              </a:spcAft>
              <a:buClr>
                <a:srgbClr val="718797"/>
              </a:buClr>
              <a:buSzPct val="80000"/>
            </a:pPr>
            <a:endParaRPr kumimoji="1" lang="ko-KR" altLang="en-US" sz="563">
              <a:solidFill>
                <a:prstClr val="black"/>
              </a:solidFill>
              <a:latin typeface="+mn-ea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1FB410B0-F983-4764-8FA0-68F4448D20E3}"/>
              </a:ext>
            </a:extLst>
          </p:cNvPr>
          <p:cNvGrpSpPr/>
          <p:nvPr/>
        </p:nvGrpSpPr>
        <p:grpSpPr>
          <a:xfrm>
            <a:off x="3107968" y="2228117"/>
            <a:ext cx="388720" cy="214250"/>
            <a:chOff x="4727047" y="5307508"/>
            <a:chExt cx="388720" cy="215444"/>
          </a:xfrm>
        </p:grpSpPr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5CE594E2-9B63-4842-8E22-BD1F1C9094AA}"/>
                </a:ext>
              </a:extLst>
            </p:cNvPr>
            <p:cNvSpPr/>
            <p:nvPr/>
          </p:nvSpPr>
          <p:spPr>
            <a:xfrm>
              <a:off x="4831407" y="5317535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glow rad="50800">
                <a:srgbClr val="FF0000">
                  <a:alpha val="30000"/>
                </a:srgbClr>
              </a:glo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000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" name="TextBox 27">
              <a:extLst>
                <a:ext uri="{FF2B5EF4-FFF2-40B4-BE49-F238E27FC236}">
                  <a16:creationId xmlns:a16="http://schemas.microsoft.com/office/drawing/2014/main" id="{1F49563C-205B-442E-855E-1B2F6830758B}"/>
                </a:ext>
              </a:extLst>
            </p:cNvPr>
            <p:cNvSpPr txBox="1"/>
            <p:nvPr/>
          </p:nvSpPr>
          <p:spPr>
            <a:xfrm>
              <a:off x="4727047" y="5307508"/>
              <a:ext cx="38872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</a:t>
              </a:r>
              <a:endParaRPr lang="ko-KR" altLang="en-US" sz="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0F5492C-13FD-456B-923F-650AF7770755}"/>
              </a:ext>
            </a:extLst>
          </p:cNvPr>
          <p:cNvSpPr/>
          <p:nvPr/>
        </p:nvSpPr>
        <p:spPr bwMode="auto">
          <a:xfrm>
            <a:off x="3436353" y="2232042"/>
            <a:ext cx="1273152" cy="575694"/>
          </a:xfrm>
          <a:prstGeom prst="rect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2700" algn="ctr" rotWithShape="0">
                    <a:srgbClr val="9CA8B6"/>
                  </a:outerShdw>
                </a:effectLst>
              </a14:hiddenEffects>
            </a:ext>
          </a:extLst>
        </p:spPr>
        <p:txBody>
          <a:bodyPr vert="horz" wrap="none" lIns="51435" tIns="25718" rIns="51435" bIns="25718" numCol="1" rtlCol="0" anchor="t" anchorCtr="0" compatLnSpc="1">
            <a:prstTxWarp prst="textNoShape">
              <a:avLst/>
            </a:prstTxWarp>
            <a:noAutofit/>
          </a:bodyPr>
          <a:lstStyle/>
          <a:p>
            <a:pPr marL="42863" indent="-42863" fontAlgn="base" latinLnBrk="0">
              <a:spcBef>
                <a:spcPct val="25000"/>
              </a:spcBef>
              <a:spcAft>
                <a:spcPct val="0"/>
              </a:spcAft>
              <a:buClr>
                <a:srgbClr val="718797"/>
              </a:buClr>
              <a:buSzPct val="80000"/>
            </a:pPr>
            <a:endParaRPr kumimoji="1" lang="ko-KR" altLang="en-US" sz="563">
              <a:solidFill>
                <a:prstClr val="black"/>
              </a:solidFill>
              <a:latin typeface="+mn-ea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051F609F-B719-4CE1-B179-003916AB0537}"/>
              </a:ext>
            </a:extLst>
          </p:cNvPr>
          <p:cNvGrpSpPr/>
          <p:nvPr/>
        </p:nvGrpSpPr>
        <p:grpSpPr>
          <a:xfrm>
            <a:off x="3115665" y="3112716"/>
            <a:ext cx="388720" cy="214250"/>
            <a:chOff x="4727047" y="5307508"/>
            <a:chExt cx="388720" cy="215444"/>
          </a:xfrm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4B4B44B2-502C-4034-BC84-FB95FD294A63}"/>
                </a:ext>
              </a:extLst>
            </p:cNvPr>
            <p:cNvSpPr/>
            <p:nvPr/>
          </p:nvSpPr>
          <p:spPr>
            <a:xfrm>
              <a:off x="4831407" y="5317535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glow rad="50800">
                <a:srgbClr val="FF0000">
                  <a:alpha val="30000"/>
                </a:srgbClr>
              </a:glo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000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" name="TextBox 27">
              <a:extLst>
                <a:ext uri="{FF2B5EF4-FFF2-40B4-BE49-F238E27FC236}">
                  <a16:creationId xmlns:a16="http://schemas.microsoft.com/office/drawing/2014/main" id="{1AF9EEE5-E5F8-4C51-8402-1986BD84954A}"/>
                </a:ext>
              </a:extLst>
            </p:cNvPr>
            <p:cNvSpPr txBox="1"/>
            <p:nvPr/>
          </p:nvSpPr>
          <p:spPr>
            <a:xfrm>
              <a:off x="4727047" y="5307508"/>
              <a:ext cx="38872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4</a:t>
              </a:r>
              <a:endParaRPr lang="ko-KR" altLang="en-US" sz="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448E0099-4B47-4B60-BBA3-62F3E7A6827B}"/>
              </a:ext>
            </a:extLst>
          </p:cNvPr>
          <p:cNvSpPr/>
          <p:nvPr/>
        </p:nvSpPr>
        <p:spPr bwMode="auto">
          <a:xfrm>
            <a:off x="3436353" y="3103931"/>
            <a:ext cx="1237544" cy="303925"/>
          </a:xfrm>
          <a:prstGeom prst="rect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2700" algn="ctr" rotWithShape="0">
                    <a:srgbClr val="9CA8B6"/>
                  </a:outerShdw>
                </a:effectLst>
              </a14:hiddenEffects>
            </a:ext>
          </a:extLst>
        </p:spPr>
        <p:txBody>
          <a:bodyPr vert="horz" wrap="none" lIns="51435" tIns="25718" rIns="51435" bIns="25718" numCol="1" rtlCol="0" anchor="t" anchorCtr="0" compatLnSpc="1">
            <a:prstTxWarp prst="textNoShape">
              <a:avLst/>
            </a:prstTxWarp>
            <a:noAutofit/>
          </a:bodyPr>
          <a:lstStyle/>
          <a:p>
            <a:pPr marL="42863" indent="-42863" fontAlgn="base" latinLnBrk="0">
              <a:spcBef>
                <a:spcPct val="25000"/>
              </a:spcBef>
              <a:spcAft>
                <a:spcPct val="0"/>
              </a:spcAft>
              <a:buClr>
                <a:srgbClr val="718797"/>
              </a:buClr>
              <a:buSzPct val="80000"/>
            </a:pPr>
            <a:endParaRPr kumimoji="1" lang="ko-KR" altLang="en-US" sz="563">
              <a:solidFill>
                <a:prstClr val="black"/>
              </a:solidFill>
              <a:latin typeface="+mn-ea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DED8BB02-CBC0-4E23-A909-8D338A3F1B90}"/>
              </a:ext>
            </a:extLst>
          </p:cNvPr>
          <p:cNvGrpSpPr/>
          <p:nvPr/>
        </p:nvGrpSpPr>
        <p:grpSpPr>
          <a:xfrm>
            <a:off x="4910009" y="3112486"/>
            <a:ext cx="388720" cy="214250"/>
            <a:chOff x="4727047" y="5307508"/>
            <a:chExt cx="388720" cy="215444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549BCA5B-6380-446B-A11F-7C20E867BAE0}"/>
                </a:ext>
              </a:extLst>
            </p:cNvPr>
            <p:cNvSpPr/>
            <p:nvPr/>
          </p:nvSpPr>
          <p:spPr>
            <a:xfrm>
              <a:off x="4831407" y="5317535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glow rad="50800">
                <a:srgbClr val="FF0000">
                  <a:alpha val="30000"/>
                </a:srgbClr>
              </a:glo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000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" name="TextBox 27">
              <a:extLst>
                <a:ext uri="{FF2B5EF4-FFF2-40B4-BE49-F238E27FC236}">
                  <a16:creationId xmlns:a16="http://schemas.microsoft.com/office/drawing/2014/main" id="{D42913B1-682E-45D7-801C-916651217CCE}"/>
                </a:ext>
              </a:extLst>
            </p:cNvPr>
            <p:cNvSpPr txBox="1"/>
            <p:nvPr/>
          </p:nvSpPr>
          <p:spPr>
            <a:xfrm>
              <a:off x="4727047" y="5307508"/>
              <a:ext cx="38872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5</a:t>
              </a:r>
              <a:endParaRPr lang="ko-KR" altLang="en-US" sz="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C297220-26DA-4218-8725-335158C7838B}"/>
              </a:ext>
            </a:extLst>
          </p:cNvPr>
          <p:cNvSpPr/>
          <p:nvPr/>
        </p:nvSpPr>
        <p:spPr bwMode="auto">
          <a:xfrm>
            <a:off x="4691878" y="3106312"/>
            <a:ext cx="287480" cy="300686"/>
          </a:xfrm>
          <a:prstGeom prst="rect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2700" algn="ctr" rotWithShape="0">
                    <a:srgbClr val="9CA8B6"/>
                  </a:outerShdw>
                </a:effectLst>
              </a14:hiddenEffects>
            </a:ext>
          </a:extLst>
        </p:spPr>
        <p:txBody>
          <a:bodyPr vert="horz" wrap="none" lIns="51435" tIns="25718" rIns="51435" bIns="25718" numCol="1" rtlCol="0" anchor="t" anchorCtr="0" compatLnSpc="1">
            <a:prstTxWarp prst="textNoShape">
              <a:avLst/>
            </a:prstTxWarp>
            <a:noAutofit/>
          </a:bodyPr>
          <a:lstStyle/>
          <a:p>
            <a:pPr marL="42863" indent="-42863" fontAlgn="base" latinLnBrk="0">
              <a:spcBef>
                <a:spcPct val="25000"/>
              </a:spcBef>
              <a:spcAft>
                <a:spcPct val="0"/>
              </a:spcAft>
              <a:buClr>
                <a:srgbClr val="718797"/>
              </a:buClr>
              <a:buSzPct val="80000"/>
            </a:pPr>
            <a:endParaRPr kumimoji="1" lang="ko-KR" altLang="en-US" sz="563" dirty="0">
              <a:solidFill>
                <a:prstClr val="black"/>
              </a:solidFill>
              <a:latin typeface="+mn-ea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7BD1D6E7-9CFB-429D-96CD-D294CA207D22}"/>
              </a:ext>
            </a:extLst>
          </p:cNvPr>
          <p:cNvGrpSpPr/>
          <p:nvPr/>
        </p:nvGrpSpPr>
        <p:grpSpPr>
          <a:xfrm>
            <a:off x="3115665" y="3494400"/>
            <a:ext cx="388720" cy="214250"/>
            <a:chOff x="4727047" y="5307508"/>
            <a:chExt cx="388720" cy="215444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4B4EB610-1123-4DD9-982E-9390757CD903}"/>
                </a:ext>
              </a:extLst>
            </p:cNvPr>
            <p:cNvSpPr/>
            <p:nvPr/>
          </p:nvSpPr>
          <p:spPr>
            <a:xfrm>
              <a:off x="4831407" y="5317535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glow rad="50800">
                <a:srgbClr val="FF0000">
                  <a:alpha val="30000"/>
                </a:srgbClr>
              </a:glo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000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84A13A9-5937-481F-9315-1F9CD5D973DF}"/>
                </a:ext>
              </a:extLst>
            </p:cNvPr>
            <p:cNvSpPr txBox="1"/>
            <p:nvPr/>
          </p:nvSpPr>
          <p:spPr>
            <a:xfrm>
              <a:off x="4727047" y="5307508"/>
              <a:ext cx="38872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6</a:t>
              </a:r>
              <a:endParaRPr lang="ko-KR" altLang="en-US" sz="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72DB36E1-A91C-418D-B4F1-DB94714325BB}"/>
              </a:ext>
            </a:extLst>
          </p:cNvPr>
          <p:cNvSpPr/>
          <p:nvPr/>
        </p:nvSpPr>
        <p:spPr bwMode="auto">
          <a:xfrm>
            <a:off x="3444198" y="3433374"/>
            <a:ext cx="1237544" cy="303925"/>
          </a:xfrm>
          <a:prstGeom prst="rect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2700" algn="ctr" rotWithShape="0">
                    <a:srgbClr val="9CA8B6"/>
                  </a:outerShdw>
                </a:effectLst>
              </a14:hiddenEffects>
            </a:ext>
          </a:extLst>
        </p:spPr>
        <p:txBody>
          <a:bodyPr vert="horz" wrap="none" lIns="51435" tIns="25718" rIns="51435" bIns="25718" numCol="1" rtlCol="0" anchor="t" anchorCtr="0" compatLnSpc="1">
            <a:prstTxWarp prst="textNoShape">
              <a:avLst/>
            </a:prstTxWarp>
            <a:noAutofit/>
          </a:bodyPr>
          <a:lstStyle/>
          <a:p>
            <a:pPr marL="42863" indent="-42863" fontAlgn="base" latinLnBrk="0">
              <a:spcBef>
                <a:spcPct val="25000"/>
              </a:spcBef>
              <a:spcAft>
                <a:spcPct val="0"/>
              </a:spcAft>
              <a:buClr>
                <a:srgbClr val="718797"/>
              </a:buClr>
              <a:buSzPct val="80000"/>
            </a:pPr>
            <a:endParaRPr kumimoji="1" lang="ko-KR" altLang="en-US" sz="563">
              <a:solidFill>
                <a:prstClr val="black"/>
              </a:solidFill>
              <a:latin typeface="+mn-ea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B67E9BCB-0B95-41A4-BD4D-C2F0E33A1F99}"/>
              </a:ext>
            </a:extLst>
          </p:cNvPr>
          <p:cNvGrpSpPr/>
          <p:nvPr/>
        </p:nvGrpSpPr>
        <p:grpSpPr>
          <a:xfrm>
            <a:off x="3114664" y="3795647"/>
            <a:ext cx="388720" cy="214250"/>
            <a:chOff x="4727047" y="5307508"/>
            <a:chExt cx="388720" cy="215444"/>
          </a:xfrm>
        </p:grpSpPr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137EB5EC-9597-4D9B-935A-3B1EF682EAF0}"/>
                </a:ext>
              </a:extLst>
            </p:cNvPr>
            <p:cNvSpPr/>
            <p:nvPr/>
          </p:nvSpPr>
          <p:spPr>
            <a:xfrm>
              <a:off x="4831407" y="5317535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glow rad="50800">
                <a:srgbClr val="FF0000">
                  <a:alpha val="30000"/>
                </a:srgbClr>
              </a:glo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000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" name="TextBox 27">
              <a:extLst>
                <a:ext uri="{FF2B5EF4-FFF2-40B4-BE49-F238E27FC236}">
                  <a16:creationId xmlns:a16="http://schemas.microsoft.com/office/drawing/2014/main" id="{16880934-BC6A-43E3-AE89-C36BBF168B76}"/>
                </a:ext>
              </a:extLst>
            </p:cNvPr>
            <p:cNvSpPr txBox="1"/>
            <p:nvPr/>
          </p:nvSpPr>
          <p:spPr>
            <a:xfrm>
              <a:off x="4727047" y="5307508"/>
              <a:ext cx="38872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7</a:t>
              </a:r>
              <a:endParaRPr lang="ko-KR" altLang="en-US" sz="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F2273063-A1CE-4C07-BDC2-D241142F50C4}"/>
              </a:ext>
            </a:extLst>
          </p:cNvPr>
          <p:cNvSpPr/>
          <p:nvPr/>
        </p:nvSpPr>
        <p:spPr bwMode="auto">
          <a:xfrm>
            <a:off x="3454334" y="3752478"/>
            <a:ext cx="507157" cy="303925"/>
          </a:xfrm>
          <a:prstGeom prst="rect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2700" algn="ctr" rotWithShape="0">
                    <a:srgbClr val="9CA8B6"/>
                  </a:outerShdw>
                </a:effectLst>
              </a14:hiddenEffects>
            </a:ext>
          </a:extLst>
        </p:spPr>
        <p:txBody>
          <a:bodyPr vert="horz" wrap="none" lIns="51435" tIns="25718" rIns="51435" bIns="25718" numCol="1" rtlCol="0" anchor="t" anchorCtr="0" compatLnSpc="1">
            <a:prstTxWarp prst="textNoShape">
              <a:avLst/>
            </a:prstTxWarp>
            <a:noAutofit/>
          </a:bodyPr>
          <a:lstStyle/>
          <a:p>
            <a:pPr marL="42863" indent="-42863" fontAlgn="base" latinLnBrk="0">
              <a:spcBef>
                <a:spcPct val="25000"/>
              </a:spcBef>
              <a:spcAft>
                <a:spcPct val="0"/>
              </a:spcAft>
              <a:buClr>
                <a:srgbClr val="718797"/>
              </a:buClr>
              <a:buSzPct val="80000"/>
            </a:pPr>
            <a:endParaRPr kumimoji="1" lang="ko-KR" altLang="en-US" sz="563">
              <a:solidFill>
                <a:prstClr val="black"/>
              </a:solidFill>
              <a:latin typeface="+mn-ea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BDC1C808-CFCE-4943-8B11-B8C9AB4007EB}"/>
              </a:ext>
            </a:extLst>
          </p:cNvPr>
          <p:cNvSpPr/>
          <p:nvPr/>
        </p:nvSpPr>
        <p:spPr bwMode="auto">
          <a:xfrm>
            <a:off x="3985598" y="3750528"/>
            <a:ext cx="507157" cy="303925"/>
          </a:xfrm>
          <a:prstGeom prst="rect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2700" algn="ctr" rotWithShape="0">
                    <a:srgbClr val="9CA8B6"/>
                  </a:outerShdw>
                </a:effectLst>
              </a14:hiddenEffects>
            </a:ext>
          </a:extLst>
        </p:spPr>
        <p:txBody>
          <a:bodyPr vert="horz" wrap="none" lIns="51435" tIns="25718" rIns="51435" bIns="25718" numCol="1" rtlCol="0" anchor="t" anchorCtr="0" compatLnSpc="1">
            <a:prstTxWarp prst="textNoShape">
              <a:avLst/>
            </a:prstTxWarp>
            <a:noAutofit/>
          </a:bodyPr>
          <a:lstStyle/>
          <a:p>
            <a:pPr marL="42863" indent="-42863" fontAlgn="base" latinLnBrk="0">
              <a:spcBef>
                <a:spcPct val="25000"/>
              </a:spcBef>
              <a:spcAft>
                <a:spcPct val="0"/>
              </a:spcAft>
              <a:buClr>
                <a:srgbClr val="718797"/>
              </a:buClr>
              <a:buSzPct val="80000"/>
            </a:pPr>
            <a:endParaRPr kumimoji="1" lang="ko-KR" altLang="en-US" sz="563">
              <a:solidFill>
                <a:prstClr val="black"/>
              </a:solidFill>
              <a:latin typeface="+mn-ea"/>
            </a:endParaRP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43567AFA-F00D-49EC-AF14-8AE25B5618C2}"/>
              </a:ext>
            </a:extLst>
          </p:cNvPr>
          <p:cNvGrpSpPr/>
          <p:nvPr/>
        </p:nvGrpSpPr>
        <p:grpSpPr>
          <a:xfrm>
            <a:off x="4422037" y="3780699"/>
            <a:ext cx="388720" cy="215444"/>
            <a:chOff x="4727047" y="5307508"/>
            <a:chExt cx="388720" cy="216645"/>
          </a:xfrm>
        </p:grpSpPr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F258068F-BBD0-4419-A4FB-72A1D5B410E7}"/>
                </a:ext>
              </a:extLst>
            </p:cNvPr>
            <p:cNvSpPr/>
            <p:nvPr/>
          </p:nvSpPr>
          <p:spPr>
            <a:xfrm>
              <a:off x="4831407" y="5317535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glow rad="50800">
                <a:srgbClr val="FF0000">
                  <a:alpha val="30000"/>
                </a:srgbClr>
              </a:glo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000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" name="TextBox 27">
              <a:extLst>
                <a:ext uri="{FF2B5EF4-FFF2-40B4-BE49-F238E27FC236}">
                  <a16:creationId xmlns:a16="http://schemas.microsoft.com/office/drawing/2014/main" id="{00A83981-67AD-480F-816D-458A5BC6931C}"/>
                </a:ext>
              </a:extLst>
            </p:cNvPr>
            <p:cNvSpPr txBox="1"/>
            <p:nvPr/>
          </p:nvSpPr>
          <p:spPr>
            <a:xfrm>
              <a:off x="4727047" y="5307508"/>
              <a:ext cx="388720" cy="2166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8</a:t>
              </a: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0F344D61-30E2-408D-BD80-22AE566601F8}"/>
              </a:ext>
            </a:extLst>
          </p:cNvPr>
          <p:cNvGrpSpPr/>
          <p:nvPr/>
        </p:nvGrpSpPr>
        <p:grpSpPr>
          <a:xfrm>
            <a:off x="3114664" y="4219804"/>
            <a:ext cx="388720" cy="215444"/>
            <a:chOff x="4727047" y="5307508"/>
            <a:chExt cx="388720" cy="216645"/>
          </a:xfrm>
        </p:grpSpPr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3D38F7EB-E4CC-4AE0-BB0C-B31E6F644031}"/>
                </a:ext>
              </a:extLst>
            </p:cNvPr>
            <p:cNvSpPr/>
            <p:nvPr/>
          </p:nvSpPr>
          <p:spPr>
            <a:xfrm>
              <a:off x="4831407" y="5317535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glow rad="50800">
                <a:srgbClr val="FF0000">
                  <a:alpha val="30000"/>
                </a:srgbClr>
              </a:glo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000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2" name="TextBox 27">
              <a:extLst>
                <a:ext uri="{FF2B5EF4-FFF2-40B4-BE49-F238E27FC236}">
                  <a16:creationId xmlns:a16="http://schemas.microsoft.com/office/drawing/2014/main" id="{9162E6E9-08ED-4D1A-BC97-C865B21FAFC3}"/>
                </a:ext>
              </a:extLst>
            </p:cNvPr>
            <p:cNvSpPr txBox="1"/>
            <p:nvPr/>
          </p:nvSpPr>
          <p:spPr>
            <a:xfrm>
              <a:off x="4727047" y="5307508"/>
              <a:ext cx="388720" cy="2166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9</a:t>
              </a:r>
            </a:p>
          </p:txBody>
        </p:sp>
      </p:grp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D9E861EE-D4E3-4736-A7BB-53F3B322D7E9}"/>
              </a:ext>
            </a:extLst>
          </p:cNvPr>
          <p:cNvSpPr/>
          <p:nvPr/>
        </p:nvSpPr>
        <p:spPr bwMode="auto">
          <a:xfrm>
            <a:off x="3447799" y="4207356"/>
            <a:ext cx="1558009" cy="998103"/>
          </a:xfrm>
          <a:prstGeom prst="rect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2700" algn="ctr" rotWithShape="0">
                    <a:srgbClr val="9CA8B6"/>
                  </a:outerShdw>
                </a:effectLst>
              </a14:hiddenEffects>
            </a:ext>
          </a:extLst>
        </p:spPr>
        <p:txBody>
          <a:bodyPr vert="horz" wrap="none" lIns="51435" tIns="25718" rIns="51435" bIns="25718" numCol="1" rtlCol="0" anchor="t" anchorCtr="0" compatLnSpc="1">
            <a:prstTxWarp prst="textNoShape">
              <a:avLst/>
            </a:prstTxWarp>
            <a:noAutofit/>
          </a:bodyPr>
          <a:lstStyle/>
          <a:p>
            <a:pPr marL="42863" indent="-42863" fontAlgn="base" latinLnBrk="0">
              <a:spcBef>
                <a:spcPct val="25000"/>
              </a:spcBef>
              <a:spcAft>
                <a:spcPct val="0"/>
              </a:spcAft>
              <a:buClr>
                <a:srgbClr val="718797"/>
              </a:buClr>
              <a:buSzPct val="80000"/>
            </a:pPr>
            <a:endParaRPr kumimoji="1" lang="ko-KR" altLang="en-US" sz="563">
              <a:solidFill>
                <a:prstClr val="black"/>
              </a:solidFill>
              <a:latin typeface="+mn-ea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6267B517-D152-4B5F-AFBC-5FEDC82A2AA1}"/>
              </a:ext>
            </a:extLst>
          </p:cNvPr>
          <p:cNvSpPr/>
          <p:nvPr/>
        </p:nvSpPr>
        <p:spPr bwMode="auto">
          <a:xfrm>
            <a:off x="3408411" y="5415984"/>
            <a:ext cx="1558009" cy="285541"/>
          </a:xfrm>
          <a:prstGeom prst="rect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2700" algn="ctr" rotWithShape="0">
                    <a:srgbClr val="9CA8B6"/>
                  </a:outerShdw>
                </a:effectLst>
              </a14:hiddenEffects>
            </a:ext>
          </a:extLst>
        </p:spPr>
        <p:txBody>
          <a:bodyPr vert="horz" wrap="none" lIns="51435" tIns="25718" rIns="51435" bIns="25718" numCol="1" rtlCol="0" anchor="t" anchorCtr="0" compatLnSpc="1">
            <a:prstTxWarp prst="textNoShape">
              <a:avLst/>
            </a:prstTxWarp>
            <a:noAutofit/>
          </a:bodyPr>
          <a:lstStyle/>
          <a:p>
            <a:pPr marL="42863" indent="-42863" fontAlgn="base" latinLnBrk="0">
              <a:spcBef>
                <a:spcPct val="25000"/>
              </a:spcBef>
              <a:spcAft>
                <a:spcPct val="0"/>
              </a:spcAft>
              <a:buClr>
                <a:srgbClr val="718797"/>
              </a:buClr>
              <a:buSzPct val="80000"/>
            </a:pPr>
            <a:endParaRPr kumimoji="1" lang="ko-KR" altLang="en-US" sz="563">
              <a:solidFill>
                <a:prstClr val="black"/>
              </a:solidFill>
              <a:latin typeface="+mn-ea"/>
            </a:endParaRPr>
          </a:p>
        </p:txBody>
      </p:sp>
      <p:grpSp>
        <p:nvGrpSpPr>
          <p:cNvPr id="112" name="그룹 111">
            <a:extLst>
              <a:ext uri="{FF2B5EF4-FFF2-40B4-BE49-F238E27FC236}">
                <a16:creationId xmlns:a16="http://schemas.microsoft.com/office/drawing/2014/main" id="{06B5E7ED-3BCB-44DD-B10F-9065388DB58C}"/>
              </a:ext>
            </a:extLst>
          </p:cNvPr>
          <p:cNvGrpSpPr/>
          <p:nvPr/>
        </p:nvGrpSpPr>
        <p:grpSpPr>
          <a:xfrm>
            <a:off x="3086520" y="5431843"/>
            <a:ext cx="388720" cy="215444"/>
            <a:chOff x="4727047" y="5307508"/>
            <a:chExt cx="388720" cy="216645"/>
          </a:xfrm>
        </p:grpSpPr>
        <p:sp>
          <p:nvSpPr>
            <p:cNvPr id="113" name="타원 112">
              <a:extLst>
                <a:ext uri="{FF2B5EF4-FFF2-40B4-BE49-F238E27FC236}">
                  <a16:creationId xmlns:a16="http://schemas.microsoft.com/office/drawing/2014/main" id="{B9ABFD81-4EDD-4557-8738-CFAE31128051}"/>
                </a:ext>
              </a:extLst>
            </p:cNvPr>
            <p:cNvSpPr/>
            <p:nvPr/>
          </p:nvSpPr>
          <p:spPr>
            <a:xfrm>
              <a:off x="4831407" y="5317535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glow rad="50800">
                <a:srgbClr val="FF0000">
                  <a:alpha val="30000"/>
                </a:srgbClr>
              </a:glo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000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4" name="TextBox 27">
              <a:extLst>
                <a:ext uri="{FF2B5EF4-FFF2-40B4-BE49-F238E27FC236}">
                  <a16:creationId xmlns:a16="http://schemas.microsoft.com/office/drawing/2014/main" id="{41091F0B-17A3-4743-90C8-28DE7FB26928}"/>
                </a:ext>
              </a:extLst>
            </p:cNvPr>
            <p:cNvSpPr txBox="1"/>
            <p:nvPr/>
          </p:nvSpPr>
          <p:spPr>
            <a:xfrm>
              <a:off x="4727047" y="5307508"/>
              <a:ext cx="388720" cy="2166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10</a:t>
              </a: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B5ED566A-2C78-4495-A3F0-1E9A2118A9AD}"/>
              </a:ext>
            </a:extLst>
          </p:cNvPr>
          <p:cNvPicPr>
            <a:picLocks/>
          </p:cNvPicPr>
          <p:nvPr/>
        </p:nvPicPr>
        <p:blipFill>
          <a:blip r:embed="rId14"/>
          <a:stretch>
            <a:fillRect/>
          </a:stretch>
        </p:blipFill>
        <p:spPr>
          <a:xfrm>
            <a:off x="4673896" y="1667159"/>
            <a:ext cx="262408" cy="152865"/>
          </a:xfrm>
          <a:prstGeom prst="rect">
            <a:avLst/>
          </a:prstGeom>
        </p:spPr>
      </p:pic>
      <p:grpSp>
        <p:nvGrpSpPr>
          <p:cNvPr id="96" name="그룹 95">
            <a:extLst>
              <a:ext uri="{FF2B5EF4-FFF2-40B4-BE49-F238E27FC236}">
                <a16:creationId xmlns:a16="http://schemas.microsoft.com/office/drawing/2014/main" id="{FCDF2406-951B-4CB2-8162-8059E41A41B4}"/>
              </a:ext>
            </a:extLst>
          </p:cNvPr>
          <p:cNvGrpSpPr/>
          <p:nvPr/>
        </p:nvGrpSpPr>
        <p:grpSpPr>
          <a:xfrm>
            <a:off x="5803036" y="1694613"/>
            <a:ext cx="377074" cy="258581"/>
            <a:chOff x="7315200" y="1818808"/>
            <a:chExt cx="377074" cy="258581"/>
          </a:xfrm>
        </p:grpSpPr>
        <p:sp>
          <p:nvSpPr>
            <p:cNvPr id="97" name="사각형: 둥근 모서리 96">
              <a:extLst>
                <a:ext uri="{FF2B5EF4-FFF2-40B4-BE49-F238E27FC236}">
                  <a16:creationId xmlns:a16="http://schemas.microsoft.com/office/drawing/2014/main" id="{E6E4F14E-3B36-46EE-B668-35C172A6EFDE}"/>
                </a:ext>
              </a:extLst>
            </p:cNvPr>
            <p:cNvSpPr/>
            <p:nvPr/>
          </p:nvSpPr>
          <p:spPr>
            <a:xfrm>
              <a:off x="7315200" y="1818808"/>
              <a:ext cx="377074" cy="258581"/>
            </a:xfrm>
            <a:prstGeom prst="roundRect">
              <a:avLst/>
            </a:prstGeom>
            <a:solidFill>
              <a:srgbClr val="F3F3F3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98" name="Picture 6" descr="Add, maximize, new, plus, tab icon, window">
              <a:extLst>
                <a:ext uri="{FF2B5EF4-FFF2-40B4-BE49-F238E27FC236}">
                  <a16:creationId xmlns:a16="http://schemas.microsoft.com/office/drawing/2014/main" id="{D5EF053F-E972-4CA7-9AD4-9AAEA5F8F526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28321" y="1880223"/>
              <a:ext cx="147687" cy="1464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9E3190F6-F443-47C4-AE1C-4ECAA62FFCAA}"/>
              </a:ext>
            </a:extLst>
          </p:cNvPr>
          <p:cNvGrpSpPr/>
          <p:nvPr/>
        </p:nvGrpSpPr>
        <p:grpSpPr>
          <a:xfrm>
            <a:off x="5525885" y="1586891"/>
            <a:ext cx="388720" cy="215444"/>
            <a:chOff x="4727047" y="5307508"/>
            <a:chExt cx="388720" cy="216645"/>
          </a:xfrm>
        </p:grpSpPr>
        <p:sp>
          <p:nvSpPr>
            <p:cNvPr id="100" name="타원 99">
              <a:extLst>
                <a:ext uri="{FF2B5EF4-FFF2-40B4-BE49-F238E27FC236}">
                  <a16:creationId xmlns:a16="http://schemas.microsoft.com/office/drawing/2014/main" id="{A9564DB7-8769-4E78-93E6-8EB459A36FEA}"/>
                </a:ext>
              </a:extLst>
            </p:cNvPr>
            <p:cNvSpPr/>
            <p:nvPr/>
          </p:nvSpPr>
          <p:spPr>
            <a:xfrm>
              <a:off x="4831407" y="5317535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glow rad="50800">
                <a:srgbClr val="FF0000">
                  <a:alpha val="30000"/>
                </a:srgbClr>
              </a:glo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000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8" name="TextBox 27">
              <a:extLst>
                <a:ext uri="{FF2B5EF4-FFF2-40B4-BE49-F238E27FC236}">
                  <a16:creationId xmlns:a16="http://schemas.microsoft.com/office/drawing/2014/main" id="{8C2043D2-2056-4C39-BF6F-A3AE9F2F4312}"/>
                </a:ext>
              </a:extLst>
            </p:cNvPr>
            <p:cNvSpPr txBox="1"/>
            <p:nvPr/>
          </p:nvSpPr>
          <p:spPr>
            <a:xfrm>
              <a:off x="4727047" y="5307508"/>
              <a:ext cx="388720" cy="2166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11</a:t>
              </a:r>
            </a:p>
          </p:txBody>
        </p:sp>
      </p:grpSp>
      <p:sp>
        <p:nvSpPr>
          <p:cNvPr id="109" name="TextBox 108">
            <a:extLst>
              <a:ext uri="{FF2B5EF4-FFF2-40B4-BE49-F238E27FC236}">
                <a16:creationId xmlns:a16="http://schemas.microsoft.com/office/drawing/2014/main" id="{ED0EED2B-200B-499F-948E-50AE3D21230E}"/>
              </a:ext>
            </a:extLst>
          </p:cNvPr>
          <p:cNvSpPr txBox="1"/>
          <p:nvPr/>
        </p:nvSpPr>
        <p:spPr>
          <a:xfrm>
            <a:off x="3393782" y="1903351"/>
            <a:ext cx="77136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우선순위 </a:t>
            </a:r>
            <a:r>
              <a:rPr lang="en-US" altLang="ko-KR" sz="1000" dirty="0"/>
              <a:t>:</a:t>
            </a:r>
            <a:endParaRPr lang="ko-KR" altLang="en-US" sz="10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145F5F6-9FDB-45F0-BAFF-6D803E2C129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414919" y="1926477"/>
            <a:ext cx="220458" cy="22535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1BF6C32-199E-47BE-BA1A-6C9A0FAA3157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139120" y="1911887"/>
            <a:ext cx="219106" cy="228632"/>
          </a:xfrm>
          <a:prstGeom prst="rect">
            <a:avLst/>
          </a:prstGeom>
        </p:spPr>
      </p:pic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38AD213C-29D5-4F01-885C-EAFDA3FB5A5F}"/>
              </a:ext>
            </a:extLst>
          </p:cNvPr>
          <p:cNvSpPr/>
          <p:nvPr/>
        </p:nvSpPr>
        <p:spPr>
          <a:xfrm>
            <a:off x="4167328" y="2896912"/>
            <a:ext cx="108000" cy="10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384CC9-D911-45C7-A398-9EC1825A225F}"/>
              </a:ext>
            </a:extLst>
          </p:cNvPr>
          <p:cNvSpPr txBox="1"/>
          <p:nvPr/>
        </p:nvSpPr>
        <p:spPr>
          <a:xfrm>
            <a:off x="3397918" y="2829681"/>
            <a:ext cx="80021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읽기전용 </a:t>
            </a:r>
            <a:r>
              <a:rPr lang="en-US" altLang="ko-KR" sz="1000" dirty="0"/>
              <a:t>:</a:t>
            </a:r>
            <a:endParaRPr lang="ko-KR" altLang="en-US" sz="1000" dirty="0"/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99FD570E-9506-4ACB-BE0F-B8B7AFDA02B4}"/>
              </a:ext>
            </a:extLst>
          </p:cNvPr>
          <p:cNvSpPr/>
          <p:nvPr/>
        </p:nvSpPr>
        <p:spPr bwMode="auto">
          <a:xfrm>
            <a:off x="3436353" y="2803257"/>
            <a:ext cx="1255525" cy="303925"/>
          </a:xfrm>
          <a:prstGeom prst="rect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2700" algn="ctr" rotWithShape="0">
                    <a:srgbClr val="9CA8B6"/>
                  </a:outerShdw>
                </a:effectLst>
              </a14:hiddenEffects>
            </a:ext>
          </a:extLst>
        </p:spPr>
        <p:txBody>
          <a:bodyPr vert="horz" wrap="none" lIns="51435" tIns="25718" rIns="51435" bIns="25718" numCol="1" rtlCol="0" anchor="t" anchorCtr="0" compatLnSpc="1">
            <a:prstTxWarp prst="textNoShape">
              <a:avLst/>
            </a:prstTxWarp>
            <a:noAutofit/>
          </a:bodyPr>
          <a:lstStyle/>
          <a:p>
            <a:pPr marL="42863" indent="-42863" fontAlgn="base" latinLnBrk="0">
              <a:spcBef>
                <a:spcPct val="25000"/>
              </a:spcBef>
              <a:spcAft>
                <a:spcPct val="0"/>
              </a:spcAft>
              <a:buClr>
                <a:srgbClr val="718797"/>
              </a:buClr>
              <a:buSzPct val="80000"/>
            </a:pPr>
            <a:endParaRPr kumimoji="1" lang="ko-KR" altLang="en-US" sz="563">
              <a:solidFill>
                <a:prstClr val="black"/>
              </a:solidFill>
              <a:latin typeface="+mn-ea"/>
            </a:endParaRPr>
          </a:p>
        </p:txBody>
      </p: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F3259D11-434A-4C30-86FD-DB4D9685DB5A}"/>
              </a:ext>
            </a:extLst>
          </p:cNvPr>
          <p:cNvGrpSpPr/>
          <p:nvPr/>
        </p:nvGrpSpPr>
        <p:grpSpPr>
          <a:xfrm>
            <a:off x="3107819" y="2850054"/>
            <a:ext cx="388720" cy="214250"/>
            <a:chOff x="4727047" y="5307508"/>
            <a:chExt cx="388720" cy="215444"/>
          </a:xfrm>
        </p:grpSpPr>
        <p:sp>
          <p:nvSpPr>
            <p:cNvPr id="116" name="타원 115">
              <a:extLst>
                <a:ext uri="{FF2B5EF4-FFF2-40B4-BE49-F238E27FC236}">
                  <a16:creationId xmlns:a16="http://schemas.microsoft.com/office/drawing/2014/main" id="{520DB633-E428-42DC-8602-EBB4C2A0E94B}"/>
                </a:ext>
              </a:extLst>
            </p:cNvPr>
            <p:cNvSpPr/>
            <p:nvPr/>
          </p:nvSpPr>
          <p:spPr>
            <a:xfrm>
              <a:off x="4831407" y="5317535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glow rad="50800">
                <a:srgbClr val="FF0000">
                  <a:alpha val="30000"/>
                </a:srgbClr>
              </a:glo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000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7" name="TextBox 27">
              <a:extLst>
                <a:ext uri="{FF2B5EF4-FFF2-40B4-BE49-F238E27FC236}">
                  <a16:creationId xmlns:a16="http://schemas.microsoft.com/office/drawing/2014/main" id="{E0586203-4FFC-4C81-BC01-7B747C5896FD}"/>
                </a:ext>
              </a:extLst>
            </p:cNvPr>
            <p:cNvSpPr txBox="1"/>
            <p:nvPr/>
          </p:nvSpPr>
          <p:spPr>
            <a:xfrm>
              <a:off x="4727047" y="5307508"/>
              <a:ext cx="38872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</a:t>
              </a:r>
              <a:endParaRPr lang="ko-KR" altLang="en-US" sz="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57285D76-4C57-4DCE-9052-5471FE6B0B86}"/>
              </a:ext>
            </a:extLst>
          </p:cNvPr>
          <p:cNvSpPr/>
          <p:nvPr/>
        </p:nvSpPr>
        <p:spPr>
          <a:xfrm>
            <a:off x="680813" y="531611"/>
            <a:ext cx="33855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1"/>
            <a:r>
              <a:rPr lang="en-US" altLang="ko-KR" sz="1100" dirty="0">
                <a:latin typeface="+mn-ea"/>
              </a:rPr>
              <a:t>19</a:t>
            </a:r>
            <a:endParaRPr lang="ko-KR" altLang="en-US" sz="1100" dirty="0">
              <a:latin typeface="+mn-ea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54863B10-82CF-4629-AA68-E7B872FD08CB}"/>
              </a:ext>
            </a:extLst>
          </p:cNvPr>
          <p:cNvSpPr/>
          <p:nvPr/>
        </p:nvSpPr>
        <p:spPr>
          <a:xfrm>
            <a:off x="2474205" y="531611"/>
            <a:ext cx="704039" cy="261610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r>
              <a:rPr lang="en-US" altLang="ko-KR" sz="1100" dirty="0">
                <a:ea typeface="맑은 고딕"/>
              </a:rPr>
              <a:t>V-RE-05</a:t>
            </a: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E4E4C676-B8AA-4BFF-9E2C-504E638DA279}"/>
              </a:ext>
            </a:extLst>
          </p:cNvPr>
          <p:cNvSpPr/>
          <p:nvPr/>
        </p:nvSpPr>
        <p:spPr>
          <a:xfrm>
            <a:off x="5735791" y="531611"/>
            <a:ext cx="960519" cy="261610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r>
              <a:rPr lang="en-US" altLang="ko-KR" sz="1100" dirty="0">
                <a:ea typeface="+mn-lt"/>
                <a:cs typeface="+mn-lt"/>
              </a:rPr>
              <a:t>Remote Box</a:t>
            </a:r>
            <a:endParaRPr lang="en-US" sz="1100" dirty="0">
              <a:ea typeface="+mn-lt"/>
              <a:cs typeface="+mn-lt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3D7FA696-C4D2-4AC4-9649-DD9119EB51F2}"/>
              </a:ext>
            </a:extLst>
          </p:cNvPr>
          <p:cNvSpPr/>
          <p:nvPr/>
        </p:nvSpPr>
        <p:spPr>
          <a:xfrm>
            <a:off x="9517679" y="531611"/>
            <a:ext cx="70403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C-RE-01</a:t>
            </a:r>
            <a:endParaRPr lang="en-US" altLang="ko-KR" sz="11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94921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7BF488D-18C5-4C5B-98CE-94BB8523BA43}"/>
              </a:ext>
            </a:extLst>
          </p:cNvPr>
          <p:cNvSpPr txBox="1"/>
          <p:nvPr/>
        </p:nvSpPr>
        <p:spPr>
          <a:xfrm>
            <a:off x="62144" y="0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Arial Black" panose="020B0A04020102020204" pitchFamily="34" charset="0"/>
              </a:rPr>
              <a:t>Contents</a:t>
            </a:r>
            <a:endParaRPr lang="ko-KR" altLang="en-US" dirty="0">
              <a:latin typeface="Arial Black" panose="020B0A04020102020204" pitchFamily="34" charset="0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9A850CB6-E0E0-40AB-B789-BE98810123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4760000"/>
              </p:ext>
            </p:extLst>
          </p:nvPr>
        </p:nvGraphicFramePr>
        <p:xfrm>
          <a:off x="438731" y="494065"/>
          <a:ext cx="11314538" cy="601209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80617">
                  <a:extLst>
                    <a:ext uri="{9D8B030D-6E8A-4147-A177-3AD203B41FA5}">
                      <a16:colId xmlns:a16="http://schemas.microsoft.com/office/drawing/2014/main" val="3153443770"/>
                    </a:ext>
                  </a:extLst>
                </a:gridCol>
                <a:gridCol w="991273">
                  <a:extLst>
                    <a:ext uri="{9D8B030D-6E8A-4147-A177-3AD203B41FA5}">
                      <a16:colId xmlns:a16="http://schemas.microsoft.com/office/drawing/2014/main" val="3749758515"/>
                    </a:ext>
                  </a:extLst>
                </a:gridCol>
                <a:gridCol w="1946720">
                  <a:extLst>
                    <a:ext uri="{9D8B030D-6E8A-4147-A177-3AD203B41FA5}">
                      <a16:colId xmlns:a16="http://schemas.microsoft.com/office/drawing/2014/main" val="1742403323"/>
                    </a:ext>
                  </a:extLst>
                </a:gridCol>
                <a:gridCol w="7140918">
                  <a:extLst>
                    <a:ext uri="{9D8B030D-6E8A-4147-A177-3AD203B41FA5}">
                      <a16:colId xmlns:a16="http://schemas.microsoft.com/office/drawing/2014/main" val="976037130"/>
                    </a:ext>
                  </a:extLst>
                </a:gridCol>
                <a:gridCol w="755010">
                  <a:extLst>
                    <a:ext uri="{9D8B030D-6E8A-4147-A177-3AD203B41FA5}">
                      <a16:colId xmlns:a16="http://schemas.microsoft.com/office/drawing/2014/main" val="2415079526"/>
                    </a:ext>
                  </a:extLst>
                </a:gridCol>
              </a:tblGrid>
              <a:tr h="24846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>
                          <a:effectLst/>
                        </a:rPr>
                        <a:t>순번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311" marR="9311" marT="9311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 dirty="0">
                          <a:effectLst/>
                        </a:rPr>
                        <a:t>화면</a:t>
                      </a:r>
                      <a:r>
                        <a:rPr lang="en-US" sz="1200" b="1" u="none" strike="noStrike" dirty="0">
                          <a:effectLst/>
                        </a:rPr>
                        <a:t>ID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311" marR="9311" marT="9311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 dirty="0" err="1">
                          <a:effectLst/>
                        </a:rPr>
                        <a:t>화면명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311" marR="9311" marT="9311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 dirty="0">
                          <a:effectLst/>
                        </a:rPr>
                        <a:t>기능</a:t>
                      </a:r>
                      <a:r>
                        <a:rPr lang="en-US" sz="1200" b="1" u="none" strike="noStrike" dirty="0">
                          <a:effectLst/>
                        </a:rPr>
                        <a:t>ID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311" marR="9311" marT="9311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 dirty="0">
                          <a:effectLst/>
                        </a:rPr>
                        <a:t>구분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311" marR="9311" marT="9311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2943249"/>
                  </a:ext>
                </a:extLst>
              </a:tr>
              <a:tr h="24846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</a:rPr>
                        <a:t>1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311" marR="9311" marT="93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V-RE-01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311" marR="9311" marT="93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Edit Menu Area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311" marR="9311" marT="93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u="none" strike="noStrike" dirty="0">
                          <a:effectLst/>
                        </a:rPr>
                        <a:t>F-RE-01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311" marR="9311" marT="93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</a:rPr>
                        <a:t>메인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311" marR="9311" marT="9311" marB="0" anchor="ctr"/>
                </a:tc>
                <a:extLst>
                  <a:ext uri="{0D108BD9-81ED-4DB2-BD59-A6C34878D82A}">
                    <a16:rowId xmlns:a16="http://schemas.microsoft.com/office/drawing/2014/main" val="63338059"/>
                  </a:ext>
                </a:extLst>
              </a:tr>
              <a:tr h="24846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</a:rPr>
                        <a:t>2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311" marR="9311" marT="93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V-RE-02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311" marR="9311" marT="93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Project Box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311" marR="9311" marT="9311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50" u="none" strike="noStrike" dirty="0">
                          <a:effectLst/>
                        </a:rPr>
                        <a:t>F-RE-02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311" marR="9311" marT="93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</a:rPr>
                        <a:t>메인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311" marR="9311" marT="9311" marB="0" anchor="ctr"/>
                </a:tc>
                <a:extLst>
                  <a:ext uri="{0D108BD9-81ED-4DB2-BD59-A6C34878D82A}">
                    <a16:rowId xmlns:a16="http://schemas.microsoft.com/office/drawing/2014/main" val="1393570657"/>
                  </a:ext>
                </a:extLst>
              </a:tr>
              <a:tr h="24846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</a:rPr>
                        <a:t>3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311" marR="9311" marT="93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V-RE-03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311" marR="9311" marT="93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Edit Contents Area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311" marR="9311" marT="9311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1050" u="none" strike="noStrike" dirty="0">
                          <a:effectLst/>
                        </a:rPr>
                        <a:t>C-RE-01-01-01, C-RE-01-02-01, C-RE-01-03-01, C-RE-01-04-01, C-RE-01-05-01, C-RE-01-06-01, C-RE-02-02, </a:t>
                      </a:r>
                    </a:p>
                    <a:p>
                      <a:pPr algn="l" rtl="0" fontAlgn="ctr"/>
                      <a:r>
                        <a:rPr lang="en-US" altLang="ko-KR" sz="1050" u="none" strike="noStrike" dirty="0">
                          <a:effectLst/>
                        </a:rPr>
                        <a:t>C-RE-02-03, C-RE-02-04, C-RE-02-05, C-RE-02-06, C-RE-03-02, C-RE-03-03, C-RE-03-04, C-RE-03-05, C-RE-03-06, </a:t>
                      </a:r>
                    </a:p>
                    <a:p>
                      <a:pPr algn="l" rtl="0" fontAlgn="ctr"/>
                      <a:r>
                        <a:rPr lang="en-US" altLang="ko-KR" sz="1050" u="none" strike="noStrike" dirty="0">
                          <a:effectLst/>
                        </a:rPr>
                        <a:t>C-RE-04-02, C-RE-05-02-01, C-RE-05-03-01, C-RE-06-02-01, C-RE-06-03-01, C-RE-07-02-01, C-RE-07-03-01, </a:t>
                      </a:r>
                    </a:p>
                    <a:p>
                      <a:pPr algn="l" rtl="0" fontAlgn="ctr"/>
                      <a:r>
                        <a:rPr lang="en-US" altLang="ko-KR" sz="1050" u="none" strike="noStrike" dirty="0">
                          <a:effectLst/>
                        </a:rPr>
                        <a:t>C-RE-08-02, C-RE-08-03, C-RE-08-04-01, C-RE-08-05-01, C-RE-08-06-01, C-RE-08-07-01, C-RE-08-08-01, </a:t>
                      </a:r>
                    </a:p>
                    <a:p>
                      <a:pPr algn="l" rtl="0" fontAlgn="ctr"/>
                      <a:r>
                        <a:rPr lang="en-US" altLang="ko-KR" sz="1050" u="none" strike="noStrike" dirty="0">
                          <a:effectLst/>
                        </a:rPr>
                        <a:t>C-RE-09-02-01, C-RE-09-03-01, C-RE-09-04, C-RE-09-06, C-RE-09-07, C-RE-09-08, C-RE-10-02, C-RE-11-02-01, </a:t>
                      </a:r>
                    </a:p>
                    <a:p>
                      <a:pPr algn="l" rtl="0" fontAlgn="ctr"/>
                      <a:r>
                        <a:rPr lang="en-US" altLang="ko-KR" sz="1050" u="none" strike="noStrike" dirty="0">
                          <a:effectLst/>
                        </a:rPr>
                        <a:t>C-RE-11-03, C-RE-12-02-01, C-RE-13-02-01</a:t>
                      </a:r>
                    </a:p>
                  </a:txBody>
                  <a:tcPr marL="9311" marR="9311" marT="93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</a:rPr>
                        <a:t>메인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311" marR="9311" marT="9311" marB="0" anchor="ctr"/>
                </a:tc>
                <a:extLst>
                  <a:ext uri="{0D108BD9-81ED-4DB2-BD59-A6C34878D82A}">
                    <a16:rowId xmlns:a16="http://schemas.microsoft.com/office/drawing/2014/main" val="1507408213"/>
                  </a:ext>
                </a:extLst>
              </a:tr>
              <a:tr h="24846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</a:rPr>
                        <a:t>4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311" marR="9311" marT="93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V-RE-04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311" marR="9311" marT="93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Component Box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311" marR="9311" marT="9311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1050" u="none" strike="noStrike" dirty="0">
                          <a:effectLst/>
                        </a:rPr>
                        <a:t>C-RE-02-01-01, C-RE-03-01-01, C-RE-04-01-01, C-RE-05-01-01, C-RE-06-01-01, C-RE-07-01-01, </a:t>
                      </a:r>
                    </a:p>
                    <a:p>
                      <a:pPr algn="l" rtl="0" fontAlgn="ctr"/>
                      <a:r>
                        <a:rPr lang="en-US" altLang="ko-KR" sz="1050" u="none" strike="noStrike" dirty="0">
                          <a:effectLst/>
                        </a:rPr>
                        <a:t>C-RE-08-01-01,C-RE-09-01-01, C-RE-10-01-01, C-RE-11-01-01, C-RE-12-01-01, C-RE-13-01-01, </a:t>
                      </a:r>
                    </a:p>
                    <a:p>
                      <a:pPr algn="l" rtl="0" fontAlgn="ctr"/>
                      <a:r>
                        <a:rPr lang="en-US" altLang="ko-KR" sz="1050" u="none" strike="noStrike" dirty="0">
                          <a:effectLst/>
                        </a:rPr>
                        <a:t>C-RE-14-01-01</a:t>
                      </a:r>
                      <a:endParaRPr lang="en-US" altLang="ko-KR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311" marR="9311" marT="93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 dirty="0">
                          <a:effectLst/>
                        </a:rPr>
                        <a:t>메인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311" marR="9311" marT="9311" marB="0" anchor="ctr"/>
                </a:tc>
                <a:extLst>
                  <a:ext uri="{0D108BD9-81ED-4DB2-BD59-A6C34878D82A}">
                    <a16:rowId xmlns:a16="http://schemas.microsoft.com/office/drawing/2014/main" val="665491018"/>
                  </a:ext>
                </a:extLst>
              </a:tr>
              <a:tr h="24846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</a:rPr>
                        <a:t>5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311" marR="9311" marT="93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V-RE-05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311" marR="9311" marT="93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Remote Box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311" marR="9311" marT="9311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50" u="none" strike="noStrike" dirty="0">
                          <a:effectLst/>
                        </a:rPr>
                        <a:t>C-RE-01-07, C-RE-01-08, C-RE-01-09, C-RE-01-10-01, C-RE-01-10-02, C-RE-01-10-03, C-RE-01-11, C-RE-01-10-01, </a:t>
                      </a:r>
                    </a:p>
                    <a:p>
                      <a:pPr algn="l" rtl="0" fontAlgn="ctr"/>
                      <a:r>
                        <a:rPr lang="en-US" sz="1050" u="none" strike="noStrike" dirty="0">
                          <a:effectLst/>
                        </a:rPr>
                        <a:t>C-RE-01-10-02, C-RE-01-10-10, C-RE-01-11-06, C-RE-01-11-21, C-RE-01-12, C-RE-01-13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311" marR="9311" marT="93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</a:rPr>
                        <a:t>메인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311" marR="9311" marT="9311" marB="0" anchor="ctr"/>
                </a:tc>
                <a:extLst>
                  <a:ext uri="{0D108BD9-81ED-4DB2-BD59-A6C34878D82A}">
                    <a16:rowId xmlns:a16="http://schemas.microsoft.com/office/drawing/2014/main" val="1859394610"/>
                  </a:ext>
                </a:extLst>
              </a:tr>
              <a:tr h="24846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</a:rPr>
                        <a:t>6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311" marR="9311" marT="93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V-RE-06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311" marR="9311" marT="9311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</a:rPr>
                        <a:t>프로젝트 열기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311" marR="9311" marT="9311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50" u="none" strike="noStrike" dirty="0">
                          <a:effectLst/>
                        </a:rPr>
                        <a:t>F-RE-01-01-01, F-RE-01-01-02, F-RE-01-01-03, F-RE-01-01-04, F-RE-01-01-05</a:t>
                      </a:r>
                    </a:p>
                  </a:txBody>
                  <a:tcPr marL="9311" marR="9311" marT="93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</a:rPr>
                        <a:t>팝업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311" marR="9311" marT="9311" marB="0" anchor="ctr"/>
                </a:tc>
                <a:extLst>
                  <a:ext uri="{0D108BD9-81ED-4DB2-BD59-A6C34878D82A}">
                    <a16:rowId xmlns:a16="http://schemas.microsoft.com/office/drawing/2014/main" val="3996198389"/>
                  </a:ext>
                </a:extLst>
              </a:tr>
              <a:tr h="24846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</a:rPr>
                        <a:t>7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311" marR="9311" marT="93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V-RE-07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311" marR="9311" marT="9311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</a:rPr>
                        <a:t>프로젝트 다른이름 저장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311" marR="9311" marT="9311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50" u="none" strike="noStrike" dirty="0">
                          <a:effectLst/>
                        </a:rPr>
                        <a:t>F-RE-01-01-06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311" marR="9311" marT="93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</a:rPr>
                        <a:t>팝업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311" marR="9311" marT="9311" marB="0" anchor="ctr"/>
                </a:tc>
                <a:extLst>
                  <a:ext uri="{0D108BD9-81ED-4DB2-BD59-A6C34878D82A}">
                    <a16:rowId xmlns:a16="http://schemas.microsoft.com/office/drawing/2014/main" val="3859719091"/>
                  </a:ext>
                </a:extLst>
              </a:tr>
              <a:tr h="24846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</a:rPr>
                        <a:t>8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311" marR="9311" marT="93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V-RE-08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311" marR="9311" marT="93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</a:rPr>
                        <a:t>프로젝트 미리보기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311" marR="9311" marT="9311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50" u="none" strike="noStrike" dirty="0">
                          <a:effectLst/>
                        </a:rPr>
                        <a:t>F-RE-01-06-01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311" marR="9311" marT="93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</a:rPr>
                        <a:t>팝업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311" marR="9311" marT="9311" marB="0" anchor="ctr"/>
                </a:tc>
                <a:extLst>
                  <a:ext uri="{0D108BD9-81ED-4DB2-BD59-A6C34878D82A}">
                    <a16:rowId xmlns:a16="http://schemas.microsoft.com/office/drawing/2014/main" val="2180903750"/>
                  </a:ext>
                </a:extLst>
              </a:tr>
              <a:tr h="24846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</a:rPr>
                        <a:t>9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311" marR="9311" marT="93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V-RE-09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311" marR="9311" marT="9311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</a:rPr>
                        <a:t>소스보기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311" marR="9311" marT="9311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50" u="none" strike="noStrike" dirty="0">
                          <a:effectLst/>
                        </a:rPr>
                        <a:t>F-RE-02-06-01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311" marR="9311" marT="93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</a:rPr>
                        <a:t>팝업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311" marR="9311" marT="9311" marB="0" anchor="ctr"/>
                </a:tc>
                <a:extLst>
                  <a:ext uri="{0D108BD9-81ED-4DB2-BD59-A6C34878D82A}">
                    <a16:rowId xmlns:a16="http://schemas.microsoft.com/office/drawing/2014/main" val="813111616"/>
                  </a:ext>
                </a:extLst>
              </a:tr>
              <a:tr h="24846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</a:rPr>
                        <a:t>10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311" marR="9311" marT="93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V-RE-10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311" marR="9311" marT="9311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</a:rPr>
                        <a:t>서비스 시작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311" marR="9311" marT="9311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50" u="none" strike="noStrike" dirty="0">
                          <a:effectLst/>
                        </a:rPr>
                        <a:t>F-RE-01-03-01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311" marR="9311" marT="93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</a:rPr>
                        <a:t>팝업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311" marR="9311" marT="9311" marB="0" anchor="ctr"/>
                </a:tc>
                <a:extLst>
                  <a:ext uri="{0D108BD9-81ED-4DB2-BD59-A6C34878D82A}">
                    <a16:rowId xmlns:a16="http://schemas.microsoft.com/office/drawing/2014/main" val="2305839300"/>
                  </a:ext>
                </a:extLst>
              </a:tr>
              <a:tr h="24846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</a:rPr>
                        <a:t>11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311" marR="9311" marT="93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V-RE-11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311" marR="9311" marT="9311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</a:rPr>
                        <a:t>프로젝트 공유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311" marR="9311" marT="9311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50" u="none" strike="noStrike" dirty="0">
                          <a:effectLst/>
                        </a:rPr>
                        <a:t>F-RE-01-04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311" marR="9311" marT="93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</a:rPr>
                        <a:t>팝업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311" marR="9311" marT="9311" marB="0" anchor="ctr"/>
                </a:tc>
                <a:extLst>
                  <a:ext uri="{0D108BD9-81ED-4DB2-BD59-A6C34878D82A}">
                    <a16:rowId xmlns:a16="http://schemas.microsoft.com/office/drawing/2014/main" val="1129371583"/>
                  </a:ext>
                </a:extLst>
              </a:tr>
              <a:tr h="24846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</a:rPr>
                        <a:t>12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311" marR="9311" marT="93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V-RE-12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311" marR="9311" marT="9311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 dirty="0">
                          <a:effectLst/>
                        </a:rPr>
                        <a:t>프로젝트 설정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311" marR="9311" marT="9311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50" u="none" strike="noStrike" dirty="0">
                          <a:effectLst/>
                        </a:rPr>
                        <a:t>F-RE-01-05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311" marR="9311" marT="93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</a:rPr>
                        <a:t>팝업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311" marR="9311" marT="9311" marB="0" anchor="ctr"/>
                </a:tc>
                <a:extLst>
                  <a:ext uri="{0D108BD9-81ED-4DB2-BD59-A6C34878D82A}">
                    <a16:rowId xmlns:a16="http://schemas.microsoft.com/office/drawing/2014/main" val="593425746"/>
                  </a:ext>
                </a:extLst>
              </a:tr>
              <a:tr h="24846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</a:rPr>
                        <a:t>13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311" marR="9311" marT="93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V-RE-13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311" marR="9311" marT="9311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 dirty="0">
                          <a:effectLst/>
                        </a:rPr>
                        <a:t>화면 관리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311" marR="9311" marT="9311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u="none" strike="noStrike" dirty="0">
                          <a:effectLst/>
                        </a:rPr>
                        <a:t>F-RE-02-01,</a:t>
                      </a:r>
                      <a:r>
                        <a:rPr lang="en-US" altLang="ko-KR" sz="1050" u="none" strike="noStrike" dirty="0">
                          <a:effectLst/>
                        </a:rPr>
                        <a:t> F-RE-02-02</a:t>
                      </a:r>
                      <a:endParaRPr lang="en-US" altLang="ko-KR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311" marR="9311" marT="93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 dirty="0">
                          <a:effectLst/>
                        </a:rPr>
                        <a:t>팝업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311" marR="9311" marT="9311" marB="0" anchor="ctr"/>
                </a:tc>
                <a:extLst>
                  <a:ext uri="{0D108BD9-81ED-4DB2-BD59-A6C34878D82A}">
                    <a16:rowId xmlns:a16="http://schemas.microsoft.com/office/drawing/2014/main" val="2640889741"/>
                  </a:ext>
                </a:extLst>
              </a:tr>
              <a:tr h="24846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</a:rPr>
                        <a:t>14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311" marR="9311" marT="93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V-RE-14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311" marR="9311" marT="93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 dirty="0">
                          <a:effectLst/>
                        </a:rPr>
                        <a:t>기존화면 불러오기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311" marR="9311" marT="9311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50" u="none" strike="noStrike" dirty="0">
                          <a:effectLst/>
                        </a:rPr>
                        <a:t>F-RE-02-03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311" marR="9311" marT="93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</a:rPr>
                        <a:t>팝업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311" marR="9311" marT="9311" marB="0" anchor="ctr"/>
                </a:tc>
                <a:extLst>
                  <a:ext uri="{0D108BD9-81ED-4DB2-BD59-A6C34878D82A}">
                    <a16:rowId xmlns:a16="http://schemas.microsoft.com/office/drawing/2014/main" val="765854057"/>
                  </a:ext>
                </a:extLst>
              </a:tr>
              <a:tr h="24846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</a:rPr>
                        <a:t>15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311" marR="9311" marT="93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V-RE-15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311" marR="9311" marT="9311" marB="0" anchor="ctr"/>
                </a:tc>
                <a:tc>
                  <a:txBody>
                    <a:bodyPr/>
                    <a:lstStyle/>
                    <a:p>
                      <a:pPr marL="0" algn="l" rtl="0" eaLnBrk="1" fontAlgn="ctr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안내메시지 관리</a:t>
                      </a:r>
                      <a:endParaRPr lang="ko-KR" altLang="en-US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271" marR="9271" marT="9271" marB="0" anchor="ctr"/>
                </a:tc>
                <a:tc>
                  <a:txBody>
                    <a:bodyPr/>
                    <a:lstStyle/>
                    <a:p>
                      <a:pPr marL="0" algn="l" rtl="0" eaLnBrk="1" fontAlgn="ctr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F-RE-03-01</a:t>
                      </a:r>
                      <a:endParaRPr lang="en-US" altLang="ko-KR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271" marR="9271" marT="927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 dirty="0">
                          <a:effectLst/>
                        </a:rPr>
                        <a:t>팝업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311" marR="9311" marT="9311" marB="0" anchor="ctr"/>
                </a:tc>
                <a:extLst>
                  <a:ext uri="{0D108BD9-81ED-4DB2-BD59-A6C34878D82A}">
                    <a16:rowId xmlns:a16="http://schemas.microsoft.com/office/drawing/2014/main" val="1413487264"/>
                  </a:ext>
                </a:extLst>
              </a:tr>
              <a:tr h="24846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</a:rPr>
                        <a:t>16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311" marR="9311" marT="93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V-RE-16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311" marR="9311" marT="93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 dirty="0">
                          <a:effectLst/>
                        </a:rPr>
                        <a:t>공통그룹코드 관리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311" marR="9311" marT="93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u="none" strike="noStrike" dirty="0">
                          <a:effectLst/>
                        </a:rPr>
                        <a:t>F-RE-03-02-04, F-RE-03-02-05, F-RE-03-02-05, F-RE-03-02-06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311" marR="9311" marT="93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</a:rPr>
                        <a:t>팝업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311" marR="9311" marT="9311" marB="0" anchor="ctr"/>
                </a:tc>
                <a:extLst>
                  <a:ext uri="{0D108BD9-81ED-4DB2-BD59-A6C34878D82A}">
                    <a16:rowId xmlns:a16="http://schemas.microsoft.com/office/drawing/2014/main" val="2508782359"/>
                  </a:ext>
                </a:extLst>
              </a:tr>
              <a:tr h="24846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</a:rPr>
                        <a:t>17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311" marR="9311" marT="93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V-RE-17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311" marR="9311" marT="93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공통그룹코드 등록</a:t>
                      </a:r>
                    </a:p>
                  </a:txBody>
                  <a:tcPr marL="9311" marR="9311" marT="93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50" u="none" strike="noStrike" dirty="0">
                          <a:effectLst/>
                        </a:rPr>
                        <a:t>F-RE-03-02-04</a:t>
                      </a:r>
                      <a:endParaRPr lang="en-US" sz="1050" u="none" strike="noStrike" dirty="0">
                        <a:effectLst/>
                      </a:endParaRPr>
                    </a:p>
                  </a:txBody>
                  <a:tcPr marL="9311" marR="9311" marT="93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 dirty="0">
                          <a:effectLst/>
                        </a:rPr>
                        <a:t>팝업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311" marR="9311" marT="9311" marB="0" anchor="ctr"/>
                </a:tc>
                <a:extLst>
                  <a:ext uri="{0D108BD9-81ED-4DB2-BD59-A6C34878D82A}">
                    <a16:rowId xmlns:a16="http://schemas.microsoft.com/office/drawing/2014/main" val="3747597155"/>
                  </a:ext>
                </a:extLst>
              </a:tr>
              <a:tr h="24846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</a:rPr>
                        <a:t>18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311" marR="9311" marT="93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V-RE-18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311" marR="9311" marT="93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공통코드 엑셀 업로드</a:t>
                      </a:r>
                    </a:p>
                  </a:txBody>
                  <a:tcPr marL="9311" marR="9311" marT="93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u="none" strike="noStrike" dirty="0">
                          <a:effectLst/>
                        </a:rPr>
                        <a:t>F-RE-03-02-06</a:t>
                      </a:r>
                    </a:p>
                  </a:txBody>
                  <a:tcPr marL="9311" marR="9311" marT="9311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 dirty="0">
                          <a:effectLst/>
                        </a:rPr>
                        <a:t>팝업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311" marR="9311" marT="9311" marB="0" anchor="ctr"/>
                </a:tc>
                <a:extLst>
                  <a:ext uri="{0D108BD9-81ED-4DB2-BD59-A6C34878D82A}">
                    <a16:rowId xmlns:a16="http://schemas.microsoft.com/office/drawing/2014/main" val="2968579751"/>
                  </a:ext>
                </a:extLst>
              </a:tr>
              <a:tr h="24846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</a:rPr>
                        <a:t>19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311" marR="9311" marT="93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V-RE-19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311" marR="9311" marT="9311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 dirty="0">
                          <a:effectLst/>
                        </a:rPr>
                        <a:t>공통코드 관리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311" marR="9311" marT="9311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u="none" strike="noStrike" dirty="0">
                          <a:effectLst/>
                        </a:rPr>
                        <a:t>F-RE-03-02-01, F-RE-03-02-02, F-RE-03-02-03</a:t>
                      </a:r>
                    </a:p>
                  </a:txBody>
                  <a:tcPr marL="9311" marR="9311" marT="9311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 dirty="0">
                          <a:effectLst/>
                        </a:rPr>
                        <a:t>팝업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311" marR="9311" marT="9311" marB="0" anchor="ctr"/>
                </a:tc>
                <a:extLst>
                  <a:ext uri="{0D108BD9-81ED-4DB2-BD59-A6C34878D82A}">
                    <a16:rowId xmlns:a16="http://schemas.microsoft.com/office/drawing/2014/main" val="9224566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461423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Group 65">
            <a:extLst>
              <a:ext uri="{FF2B5EF4-FFF2-40B4-BE49-F238E27FC236}">
                <a16:creationId xmlns:a16="http://schemas.microsoft.com/office/drawing/2014/main" id="{3DCB108D-BAD3-4598-B5F1-E1D516E81E14}"/>
              </a:ext>
            </a:extLst>
          </p:cNvPr>
          <p:cNvGraphicFramePr>
            <a:graphicFrameLocks noGrp="1"/>
          </p:cNvGraphicFramePr>
          <p:nvPr/>
        </p:nvGraphicFramePr>
        <p:xfrm>
          <a:off x="9263917" y="923278"/>
          <a:ext cx="2766954" cy="5344174"/>
        </p:xfrm>
        <a:graphic>
          <a:graphicData uri="http://schemas.openxmlformats.org/drawingml/2006/table">
            <a:tbl>
              <a:tblPr/>
              <a:tblGrid>
                <a:gridCol w="3609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60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628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No</a:t>
                      </a:r>
                      <a:endParaRPr kumimoji="1" lang="ko-KR" altLang="en-US" sz="105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9050" marR="19050" marT="45709" marB="45709" anchor="ctr" horzOverflow="overflow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50" b="1" baseline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Description</a:t>
                      </a:r>
                      <a:endParaRPr kumimoji="1" lang="ko-KR" altLang="en-US" sz="105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9050" marR="19050" marT="45709" marB="45709" anchor="ctr" horzOverflow="overflow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447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①</a:t>
                      </a:r>
                    </a:p>
                  </a:txBody>
                  <a:tcPr marL="19050" marR="19050" marT="45709" marB="45709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800" b="1" dirty="0">
                          <a:latin typeface="+mn-ea"/>
                        </a:rPr>
                        <a:t> 상단</a:t>
                      </a:r>
                      <a:r>
                        <a:rPr lang="en-US" altLang="ko-KR" sz="800" b="1" dirty="0">
                          <a:latin typeface="+mn-ea"/>
                        </a:rPr>
                        <a:t> </a:t>
                      </a:r>
                      <a:r>
                        <a:rPr lang="ko-KR" altLang="en-US" sz="800" b="1" dirty="0">
                          <a:latin typeface="+mn-ea"/>
                        </a:rPr>
                        <a:t>메뉴 영역 </a:t>
                      </a:r>
                      <a:endParaRPr lang="en-US" altLang="ko-KR" sz="800" b="1" dirty="0">
                        <a:latin typeface="+mn-ea"/>
                      </a:endParaRPr>
                    </a:p>
                    <a:p>
                      <a:r>
                        <a:rPr lang="en-US" altLang="ko-KR" sz="800" dirty="0">
                          <a:latin typeface="+mn-ea"/>
                        </a:rPr>
                        <a:t>   : </a:t>
                      </a:r>
                      <a:r>
                        <a:rPr lang="ko-KR" altLang="en-US" sz="800" dirty="0">
                          <a:latin typeface="+mn-ea"/>
                        </a:rPr>
                        <a:t>프로젝트를 관리하는 영역</a:t>
                      </a:r>
                      <a:endParaRPr lang="en-US" altLang="ko-KR" sz="800" dirty="0">
                        <a:latin typeface="+mn-ea"/>
                      </a:endParaRPr>
                    </a:p>
                  </a:txBody>
                  <a:tcPr marL="19050" marR="19050" marT="45709" marB="45709" horzOverflow="overflow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702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②</a:t>
                      </a:r>
                    </a:p>
                  </a:txBody>
                  <a:tcPr marL="19050" marR="19050" marT="45709" marB="45709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800" b="1" dirty="0">
                          <a:latin typeface="+mn-ea"/>
                          <a:ea typeface="+mn-ea"/>
                        </a:rPr>
                        <a:t> 프로젝트 박스</a:t>
                      </a:r>
                      <a:endParaRPr lang="en-US" altLang="ko-KR" sz="800" b="1" dirty="0">
                        <a:latin typeface="+mn-ea"/>
                        <a:ea typeface="+mn-ea"/>
                      </a:endParaRPr>
                    </a:p>
                    <a:p>
                      <a:r>
                        <a:rPr lang="en-US" altLang="ko-KR" sz="800" dirty="0">
                          <a:latin typeface="+mn-ea"/>
                          <a:ea typeface="+mn-ea"/>
                        </a:rPr>
                        <a:t>   :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프로젝트의 구성을 트리구조로 표현한 영역</a:t>
                      </a:r>
                      <a:endParaRPr lang="en-US" altLang="ko-KR" sz="800" dirty="0">
                        <a:latin typeface="+mn-ea"/>
                        <a:ea typeface="+mn-ea"/>
                      </a:endParaRPr>
                    </a:p>
                    <a:p>
                      <a:r>
                        <a:rPr lang="ko-KR" altLang="en-US" sz="800" dirty="0">
                          <a:latin typeface="+mn-ea"/>
                          <a:ea typeface="+mn-ea"/>
                        </a:rPr>
                        <a:t>   해당 영역에서 프로젝트 구성을 변경</a:t>
                      </a:r>
                      <a:endParaRPr lang="en-US" altLang="ko-KR" sz="800" dirty="0">
                        <a:latin typeface="+mn-ea"/>
                        <a:ea typeface="+mn-ea"/>
                      </a:endParaRPr>
                    </a:p>
                  </a:txBody>
                  <a:tcPr marL="19050" marR="19050" marT="45709" marB="45709" horzOverflow="overflow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447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③</a:t>
                      </a:r>
                    </a:p>
                  </a:txBody>
                  <a:tcPr marL="19050" marR="19050" marT="45709" marB="45709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공통 상단영역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r>
                        <a:rPr lang="en-US" altLang="ko-KR" sz="800" dirty="0">
                          <a:latin typeface="+mn-ea"/>
                          <a:ea typeface="+mn-ea"/>
                        </a:rPr>
                        <a:t>   :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 웹사이트의 공통 상단영역</a:t>
                      </a:r>
                      <a:endParaRPr lang="en-US" altLang="ko-KR" sz="800" dirty="0">
                        <a:latin typeface="+mn-ea"/>
                        <a:ea typeface="+mn-ea"/>
                      </a:endParaRPr>
                    </a:p>
                  </a:txBody>
                  <a:tcPr marL="19050" marR="19050" marT="45709" marB="45709" horzOverflow="overflow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447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④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9050" marR="19050" marT="45709" marB="45709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상단 메뉴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r>
                        <a:rPr lang="en-US" altLang="ko-KR" sz="800" dirty="0">
                          <a:latin typeface="+mn-ea"/>
                          <a:ea typeface="+mn-ea"/>
                        </a:rPr>
                        <a:t>   :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웹사이트 상단 메뉴를 표현한 영역</a:t>
                      </a:r>
                      <a:endParaRPr lang="en-US" altLang="ko-KR" sz="800" dirty="0">
                        <a:latin typeface="+mn-ea"/>
                        <a:ea typeface="+mn-ea"/>
                      </a:endParaRPr>
                    </a:p>
                  </a:txBody>
                  <a:tcPr marL="19050" marR="19050" marT="45709" marB="45709" horzOverflow="overflow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7255434"/>
                  </a:ext>
                </a:extLst>
              </a:tr>
              <a:tr h="58187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⑤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9050" marR="19050" marT="45709" marB="45709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좌측 메뉴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r>
                        <a:rPr lang="en-US" altLang="ko-KR" sz="800" dirty="0">
                          <a:latin typeface="+mn-ea"/>
                          <a:ea typeface="+mn-ea"/>
                        </a:rPr>
                        <a:t>   :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웹사이트 좌측 메뉴를 표현한 영역</a:t>
                      </a:r>
                      <a:endParaRPr lang="en-US" altLang="ko-KR" sz="800" dirty="0">
                        <a:latin typeface="+mn-ea"/>
                        <a:ea typeface="+mn-ea"/>
                      </a:endParaRPr>
                    </a:p>
                  </a:txBody>
                  <a:tcPr marL="19050" marR="19050" marT="45709" marB="45709" horzOverflow="overflow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1551067"/>
                  </a:ext>
                </a:extLst>
              </a:tr>
              <a:tr h="47447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⑥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9050" marR="19050" marT="45709" marB="45709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컨텐츠 영역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r>
                        <a:rPr lang="en-US" altLang="ko-KR" sz="800" dirty="0">
                          <a:latin typeface="+mn-ea"/>
                          <a:ea typeface="+mn-ea"/>
                        </a:rPr>
                        <a:t>   :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웹사이트 컨텐츠 영역</a:t>
                      </a:r>
                      <a:endParaRPr lang="en-US" altLang="ko-KR" sz="800" dirty="0">
                        <a:latin typeface="+mn-ea"/>
                        <a:ea typeface="+mn-ea"/>
                      </a:endParaRPr>
                    </a:p>
                  </a:txBody>
                  <a:tcPr marL="19050" marR="19050" marT="45709" marB="45709" horzOverflow="overflow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6133020"/>
                  </a:ext>
                </a:extLst>
              </a:tr>
              <a:tr h="47447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⑦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9050" marR="19050" marT="45709" marB="45709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공통 하단영역</a:t>
                      </a: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</a:p>
                    <a:p>
                      <a:r>
                        <a:rPr lang="en-US" altLang="ko-KR" sz="800" dirty="0">
                          <a:latin typeface="+mn-ea"/>
                          <a:ea typeface="+mn-ea"/>
                        </a:rPr>
                        <a:t>   :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웹사이트 공통 하단영역</a:t>
                      </a:r>
                      <a:endParaRPr lang="en-US" altLang="ko-KR" sz="800" dirty="0">
                        <a:latin typeface="+mn-ea"/>
                        <a:ea typeface="+mn-ea"/>
                      </a:endParaRPr>
                    </a:p>
                  </a:txBody>
                  <a:tcPr marL="19050" marR="19050" marT="45709" marB="45709" horzOverflow="overflow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7593224"/>
                  </a:ext>
                </a:extLst>
              </a:tr>
              <a:tr h="8195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⑧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9050" marR="19050" marT="45709" marB="45709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컴포넌트 박스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r>
                        <a:rPr lang="en-US" altLang="ko-KR" sz="800" dirty="0">
                          <a:latin typeface="+mn-ea"/>
                          <a:ea typeface="+mn-ea"/>
                        </a:rPr>
                        <a:t>   :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 컴포넌트 박스로 컴포넌트를 생성할 수 있는</a:t>
                      </a:r>
                      <a:endParaRPr lang="en-US" altLang="ko-KR" sz="800" dirty="0">
                        <a:latin typeface="+mn-ea"/>
                        <a:ea typeface="+mn-ea"/>
                      </a:endParaRPr>
                    </a:p>
                    <a:p>
                      <a:r>
                        <a:rPr lang="ko-KR" altLang="en-US" sz="800" dirty="0">
                          <a:latin typeface="+mn-ea"/>
                          <a:ea typeface="+mn-ea"/>
                        </a:rPr>
                        <a:t>  영역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. </a:t>
                      </a:r>
                    </a:p>
                    <a:p>
                      <a:r>
                        <a:rPr lang="en-US" altLang="ko-KR" sz="800" dirty="0">
                          <a:latin typeface="+mn-ea"/>
                          <a:ea typeface="+mn-ea"/>
                        </a:rPr>
                        <a:t> 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컴포넌트를 선택 시 화면 중앙에 컴포넌트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생성</a:t>
                      </a:r>
                      <a:endParaRPr lang="en-US" altLang="ko-KR" sz="800" dirty="0">
                        <a:latin typeface="+mn-ea"/>
                        <a:ea typeface="+mn-ea"/>
                      </a:endParaRPr>
                    </a:p>
                  </a:txBody>
                  <a:tcPr marL="19050" marR="19050" marT="45709" marB="45709" horzOverflow="overflow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5862524"/>
                  </a:ext>
                </a:extLst>
              </a:tr>
              <a:tr h="64702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⑨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9050" marR="19050" marT="45709" marB="45709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리모컨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r>
                        <a:rPr lang="en-US" altLang="ko-KR" sz="800" dirty="0">
                          <a:latin typeface="+mn-ea"/>
                          <a:ea typeface="+mn-ea"/>
                        </a:rPr>
                        <a:t>   :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각 컴포넌트를 쉽게 디자인 할 수 있도록 </a:t>
                      </a:r>
                      <a:endParaRPr lang="en-US" altLang="ko-KR" sz="800" dirty="0">
                        <a:latin typeface="+mn-ea"/>
                        <a:ea typeface="+mn-ea"/>
                      </a:endParaRPr>
                    </a:p>
                    <a:p>
                      <a:r>
                        <a:rPr lang="en-US" altLang="ko-KR" sz="800" dirty="0">
                          <a:latin typeface="+mn-ea"/>
                          <a:ea typeface="+mn-ea"/>
                        </a:rPr>
                        <a:t>  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디자인과 관련된 기능을 리모컨으로 분리한 영역</a:t>
                      </a:r>
                      <a:endParaRPr lang="en-US" altLang="ko-KR" sz="800" dirty="0">
                        <a:latin typeface="+mn-ea"/>
                        <a:ea typeface="+mn-ea"/>
                      </a:endParaRPr>
                    </a:p>
                  </a:txBody>
                  <a:tcPr marL="19050" marR="19050" marT="45709" marB="45709" horzOverflow="overflow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315842"/>
                  </a:ext>
                </a:extLst>
              </a:tr>
            </a:tbl>
          </a:graphicData>
        </a:graphic>
      </p:graphicFrame>
      <p:sp>
        <p:nvSpPr>
          <p:cNvPr id="55" name="직사각형 54">
            <a:extLst>
              <a:ext uri="{FF2B5EF4-FFF2-40B4-BE49-F238E27FC236}">
                <a16:creationId xmlns:a16="http://schemas.microsoft.com/office/drawing/2014/main" id="{DA9ED757-DD2F-46E6-AF24-E8EF7CAD25B2}"/>
              </a:ext>
            </a:extLst>
          </p:cNvPr>
          <p:cNvSpPr/>
          <p:nvPr/>
        </p:nvSpPr>
        <p:spPr>
          <a:xfrm>
            <a:off x="680813" y="531611"/>
            <a:ext cx="26161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1"/>
            <a:r>
              <a:rPr lang="en-US" altLang="ko-KR" sz="1100" dirty="0">
                <a:latin typeface="+mn-ea"/>
              </a:rPr>
              <a:t>0</a:t>
            </a:r>
            <a:endParaRPr lang="ko-KR" altLang="en-US" sz="1100" dirty="0">
              <a:latin typeface="+mn-ea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214A2150-1DDA-4676-B3FF-CC363F5E1B51}"/>
              </a:ext>
            </a:extLst>
          </p:cNvPr>
          <p:cNvSpPr/>
          <p:nvPr/>
        </p:nvSpPr>
        <p:spPr>
          <a:xfrm>
            <a:off x="2438656" y="554694"/>
            <a:ext cx="2557901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800" dirty="0">
                <a:latin typeface="+mn-ea"/>
              </a:rPr>
              <a:t>V-RE-01, V-RE-02, V-RE-03, V-RE-04, V-RE-05</a:t>
            </a: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8F9CB1D2-9A71-458A-B2FE-C4A5D23845A1}"/>
              </a:ext>
            </a:extLst>
          </p:cNvPr>
          <p:cNvSpPr/>
          <p:nvPr/>
        </p:nvSpPr>
        <p:spPr>
          <a:xfrm>
            <a:off x="5735791" y="531611"/>
            <a:ext cx="1332416" cy="261610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r>
              <a:rPr lang="en-US" altLang="ko-KR" sz="1100" dirty="0">
                <a:latin typeface="맑은 고딕"/>
                <a:ea typeface="맑은 고딕"/>
              </a:rPr>
              <a:t>Robot Editor </a:t>
            </a:r>
            <a:r>
              <a:rPr lang="ko-KR" altLang="en-US" sz="1100" dirty="0">
                <a:latin typeface="맑은 고딕"/>
                <a:ea typeface="맑은 고딕"/>
              </a:rPr>
              <a:t>전체</a:t>
            </a:r>
            <a:endParaRPr lang="en-US" altLang="ko-KR" sz="1100" dirty="0" err="1">
              <a:latin typeface="+mn-ea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4A326A36-3DC7-4E2F-A870-0E455D8C11E8}"/>
              </a:ext>
            </a:extLst>
          </p:cNvPr>
          <p:cNvSpPr/>
          <p:nvPr/>
        </p:nvSpPr>
        <p:spPr>
          <a:xfrm>
            <a:off x="9517679" y="531611"/>
            <a:ext cx="68480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1"/>
            <a:r>
              <a:rPr lang="en-US" altLang="ko-KR" sz="1100" dirty="0">
                <a:latin typeface="+mn-ea"/>
              </a:rPr>
              <a:t>F-RE-01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135534B-9731-4C48-B82B-198271B3A69A}"/>
              </a:ext>
            </a:extLst>
          </p:cNvPr>
          <p:cNvSpPr/>
          <p:nvPr/>
        </p:nvSpPr>
        <p:spPr>
          <a:xfrm>
            <a:off x="394575" y="1380749"/>
            <a:ext cx="8636220" cy="4738698"/>
          </a:xfrm>
          <a:prstGeom prst="rect">
            <a:avLst/>
          </a:prstGeom>
          <a:solidFill>
            <a:schemeClr val="bg1"/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" name="그림 101">
            <a:extLst>
              <a:ext uri="{FF2B5EF4-FFF2-40B4-BE49-F238E27FC236}">
                <a16:creationId xmlns:a16="http://schemas.microsoft.com/office/drawing/2014/main" id="{9A566376-C8E5-46F2-BA38-6C577DAC05A5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3345578" y="2011966"/>
            <a:ext cx="242356" cy="119597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1F6F36B-7CC0-4756-A93B-A8B67D8933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6932" y="1633568"/>
            <a:ext cx="7433863" cy="3931964"/>
          </a:xfrm>
          <a:prstGeom prst="rect">
            <a:avLst/>
          </a:prstGeom>
          <a:ln>
            <a:solidFill>
              <a:srgbClr val="D9D9D9"/>
            </a:solidFill>
          </a:ln>
        </p:spPr>
      </p:pic>
      <p:sp>
        <p:nvSpPr>
          <p:cNvPr id="170" name="사각형: 둥근 모서리 169">
            <a:extLst>
              <a:ext uri="{FF2B5EF4-FFF2-40B4-BE49-F238E27FC236}">
                <a16:creationId xmlns:a16="http://schemas.microsoft.com/office/drawing/2014/main" id="{D011567D-5D1B-4EF2-B7AE-98EE38264C72}"/>
              </a:ext>
            </a:extLst>
          </p:cNvPr>
          <p:cNvSpPr/>
          <p:nvPr/>
        </p:nvSpPr>
        <p:spPr>
          <a:xfrm>
            <a:off x="1596932" y="3204349"/>
            <a:ext cx="145951" cy="678730"/>
          </a:xfrm>
          <a:prstGeom prst="roundRect">
            <a:avLst/>
          </a:prstGeom>
          <a:solidFill>
            <a:srgbClr val="808080"/>
          </a:solidFill>
          <a:ln w="127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3636FA97-EC44-431C-A014-D3D5049D8CD3}"/>
              </a:ext>
            </a:extLst>
          </p:cNvPr>
          <p:cNvSpPr txBox="1"/>
          <p:nvPr/>
        </p:nvSpPr>
        <p:spPr>
          <a:xfrm>
            <a:off x="1500389" y="3333968"/>
            <a:ext cx="219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+mj-lt"/>
              </a:rPr>
              <a:t>&lt;</a:t>
            </a:r>
            <a:endParaRPr lang="ko-KR" altLang="en-US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72" name="그림 71">
            <a:extLst>
              <a:ext uri="{FF2B5EF4-FFF2-40B4-BE49-F238E27FC236}">
                <a16:creationId xmlns:a16="http://schemas.microsoft.com/office/drawing/2014/main" id="{83E62A47-AF93-4ED7-9A1D-2E98D0EEE9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4575" y="1380749"/>
            <a:ext cx="8636220" cy="253387"/>
          </a:xfrm>
          <a:prstGeom prst="rect">
            <a:avLst/>
          </a:prstGeom>
        </p:spPr>
      </p:pic>
      <p:grpSp>
        <p:nvGrpSpPr>
          <p:cNvPr id="172" name="그룹 171">
            <a:extLst>
              <a:ext uri="{FF2B5EF4-FFF2-40B4-BE49-F238E27FC236}">
                <a16:creationId xmlns:a16="http://schemas.microsoft.com/office/drawing/2014/main" id="{260944B4-64CB-4541-8560-FFE882C1C6B5}"/>
              </a:ext>
            </a:extLst>
          </p:cNvPr>
          <p:cNvGrpSpPr/>
          <p:nvPr/>
        </p:nvGrpSpPr>
        <p:grpSpPr>
          <a:xfrm>
            <a:off x="111361" y="1380748"/>
            <a:ext cx="388720" cy="214250"/>
            <a:chOff x="4727047" y="5307508"/>
            <a:chExt cx="388720" cy="215444"/>
          </a:xfrm>
        </p:grpSpPr>
        <p:sp>
          <p:nvSpPr>
            <p:cNvPr id="173" name="타원 172">
              <a:extLst>
                <a:ext uri="{FF2B5EF4-FFF2-40B4-BE49-F238E27FC236}">
                  <a16:creationId xmlns:a16="http://schemas.microsoft.com/office/drawing/2014/main" id="{5D0862C1-D6FC-4192-9F4C-1B3995C73382}"/>
                </a:ext>
              </a:extLst>
            </p:cNvPr>
            <p:cNvSpPr/>
            <p:nvPr/>
          </p:nvSpPr>
          <p:spPr>
            <a:xfrm>
              <a:off x="4831407" y="5317535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glow rad="50800">
                <a:srgbClr val="FF0000">
                  <a:alpha val="30000"/>
                </a:srgbClr>
              </a:glo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000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4" name="TextBox 27">
              <a:extLst>
                <a:ext uri="{FF2B5EF4-FFF2-40B4-BE49-F238E27FC236}">
                  <a16:creationId xmlns:a16="http://schemas.microsoft.com/office/drawing/2014/main" id="{41828AE8-A4BE-45F6-82EE-FF59A4C6096F}"/>
                </a:ext>
              </a:extLst>
            </p:cNvPr>
            <p:cNvSpPr txBox="1"/>
            <p:nvPr/>
          </p:nvSpPr>
          <p:spPr>
            <a:xfrm>
              <a:off x="4727047" y="5307508"/>
              <a:ext cx="38872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  <a:endParaRPr lang="ko-KR" altLang="en-US" sz="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75" name="그룹 174">
            <a:extLst>
              <a:ext uri="{FF2B5EF4-FFF2-40B4-BE49-F238E27FC236}">
                <a16:creationId xmlns:a16="http://schemas.microsoft.com/office/drawing/2014/main" id="{B654EAC6-C617-494C-B1CB-59E8F05FE97E}"/>
              </a:ext>
            </a:extLst>
          </p:cNvPr>
          <p:cNvGrpSpPr/>
          <p:nvPr/>
        </p:nvGrpSpPr>
        <p:grpSpPr>
          <a:xfrm>
            <a:off x="114298" y="1644107"/>
            <a:ext cx="388720" cy="214250"/>
            <a:chOff x="4727047" y="5307508"/>
            <a:chExt cx="388720" cy="215444"/>
          </a:xfrm>
        </p:grpSpPr>
        <p:sp>
          <p:nvSpPr>
            <p:cNvPr id="176" name="타원 175">
              <a:extLst>
                <a:ext uri="{FF2B5EF4-FFF2-40B4-BE49-F238E27FC236}">
                  <a16:creationId xmlns:a16="http://schemas.microsoft.com/office/drawing/2014/main" id="{1B33B0EF-A135-4F32-81ED-C7F61126D833}"/>
                </a:ext>
              </a:extLst>
            </p:cNvPr>
            <p:cNvSpPr/>
            <p:nvPr/>
          </p:nvSpPr>
          <p:spPr>
            <a:xfrm>
              <a:off x="4831407" y="5317535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glow rad="50800">
                <a:srgbClr val="FF0000">
                  <a:alpha val="30000"/>
                </a:srgbClr>
              </a:glo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000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7" name="TextBox 27">
              <a:extLst>
                <a:ext uri="{FF2B5EF4-FFF2-40B4-BE49-F238E27FC236}">
                  <a16:creationId xmlns:a16="http://schemas.microsoft.com/office/drawing/2014/main" id="{457C1147-A354-44EA-863F-9A94966CF320}"/>
                </a:ext>
              </a:extLst>
            </p:cNvPr>
            <p:cNvSpPr txBox="1"/>
            <p:nvPr/>
          </p:nvSpPr>
          <p:spPr>
            <a:xfrm>
              <a:off x="4727047" y="5307508"/>
              <a:ext cx="38872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</a:t>
              </a:r>
              <a:endParaRPr lang="ko-KR" altLang="en-US" sz="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9470DD30-1661-4B37-8673-AB68386476EA}"/>
              </a:ext>
            </a:extLst>
          </p:cNvPr>
          <p:cNvSpPr/>
          <p:nvPr/>
        </p:nvSpPr>
        <p:spPr bwMode="auto">
          <a:xfrm>
            <a:off x="400430" y="1387737"/>
            <a:ext cx="8630365" cy="237913"/>
          </a:xfrm>
          <a:prstGeom prst="rect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2700" algn="ctr" rotWithShape="0">
                    <a:srgbClr val="9CA8B6"/>
                  </a:outerShdw>
                </a:effectLst>
              </a14:hiddenEffects>
            </a:ext>
          </a:extLst>
        </p:spPr>
        <p:txBody>
          <a:bodyPr vert="horz" wrap="none" lIns="51435" tIns="25718" rIns="51435" bIns="25718" numCol="1" rtlCol="0" anchor="t" anchorCtr="0" compatLnSpc="1">
            <a:prstTxWarp prst="textNoShape">
              <a:avLst/>
            </a:prstTxWarp>
            <a:noAutofit/>
          </a:bodyPr>
          <a:lstStyle/>
          <a:p>
            <a:pPr marL="42863" indent="-42863" fontAlgn="base" latinLnBrk="0">
              <a:spcBef>
                <a:spcPct val="25000"/>
              </a:spcBef>
              <a:spcAft>
                <a:spcPct val="0"/>
              </a:spcAft>
              <a:buClr>
                <a:srgbClr val="718797"/>
              </a:buClr>
              <a:buSzPct val="80000"/>
            </a:pPr>
            <a:endParaRPr kumimoji="1" lang="ko-KR" altLang="en-US" sz="563">
              <a:solidFill>
                <a:prstClr val="black"/>
              </a:solidFill>
              <a:latin typeface="+mn-ea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C0585EBB-8EB2-467F-A3D2-546297B174D6}"/>
              </a:ext>
            </a:extLst>
          </p:cNvPr>
          <p:cNvSpPr/>
          <p:nvPr/>
        </p:nvSpPr>
        <p:spPr bwMode="auto">
          <a:xfrm>
            <a:off x="1607974" y="1624622"/>
            <a:ext cx="7422822" cy="387343"/>
          </a:xfrm>
          <a:prstGeom prst="rect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2700" algn="ctr" rotWithShape="0">
                    <a:srgbClr val="9CA8B6"/>
                  </a:outerShdw>
                </a:effectLst>
              </a14:hiddenEffects>
            </a:ext>
          </a:extLst>
        </p:spPr>
        <p:txBody>
          <a:bodyPr vert="horz" wrap="none" lIns="51435" tIns="25718" rIns="51435" bIns="25718" numCol="1" rtlCol="0" anchor="t" anchorCtr="0" compatLnSpc="1">
            <a:prstTxWarp prst="textNoShape">
              <a:avLst/>
            </a:prstTxWarp>
            <a:noAutofit/>
          </a:bodyPr>
          <a:lstStyle/>
          <a:p>
            <a:pPr marL="42863" indent="-42863" fontAlgn="base" latinLnBrk="0">
              <a:spcBef>
                <a:spcPct val="25000"/>
              </a:spcBef>
              <a:spcAft>
                <a:spcPct val="0"/>
              </a:spcAft>
              <a:buClr>
                <a:srgbClr val="718797"/>
              </a:buClr>
              <a:buSzPct val="80000"/>
            </a:pPr>
            <a:endParaRPr kumimoji="1" lang="ko-KR" altLang="en-US" sz="563" dirty="0">
              <a:solidFill>
                <a:prstClr val="black"/>
              </a:solidFill>
              <a:latin typeface="+mn-ea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3EB7896F-11D1-454B-8324-E1649926E258}"/>
              </a:ext>
            </a:extLst>
          </p:cNvPr>
          <p:cNvSpPr/>
          <p:nvPr/>
        </p:nvSpPr>
        <p:spPr bwMode="auto">
          <a:xfrm>
            <a:off x="1607974" y="2011282"/>
            <a:ext cx="7422822" cy="387343"/>
          </a:xfrm>
          <a:prstGeom prst="rect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2700" algn="ctr" rotWithShape="0">
                    <a:srgbClr val="9CA8B6"/>
                  </a:outerShdw>
                </a:effectLst>
              </a14:hiddenEffects>
            </a:ext>
          </a:extLst>
        </p:spPr>
        <p:txBody>
          <a:bodyPr vert="horz" wrap="none" lIns="51435" tIns="25718" rIns="51435" bIns="25718" numCol="1" rtlCol="0" anchor="t" anchorCtr="0" compatLnSpc="1">
            <a:prstTxWarp prst="textNoShape">
              <a:avLst/>
            </a:prstTxWarp>
            <a:noAutofit/>
          </a:bodyPr>
          <a:lstStyle/>
          <a:p>
            <a:pPr marL="42863" indent="-42863" fontAlgn="base" latinLnBrk="0">
              <a:spcBef>
                <a:spcPct val="25000"/>
              </a:spcBef>
              <a:spcAft>
                <a:spcPct val="0"/>
              </a:spcAft>
              <a:buClr>
                <a:srgbClr val="718797"/>
              </a:buClr>
              <a:buSzPct val="80000"/>
            </a:pPr>
            <a:endParaRPr kumimoji="1" lang="ko-KR" altLang="en-US" sz="563" dirty="0">
              <a:solidFill>
                <a:prstClr val="black"/>
              </a:solidFill>
              <a:latin typeface="+mn-ea"/>
            </a:endParaRP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57B86AEB-8FD6-4E8F-A131-002A5DAA884A}"/>
              </a:ext>
            </a:extLst>
          </p:cNvPr>
          <p:cNvSpPr/>
          <p:nvPr/>
        </p:nvSpPr>
        <p:spPr bwMode="auto">
          <a:xfrm>
            <a:off x="1597951" y="2430346"/>
            <a:ext cx="626503" cy="2713154"/>
          </a:xfrm>
          <a:prstGeom prst="rect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2700" algn="ctr" rotWithShape="0">
                    <a:srgbClr val="9CA8B6"/>
                  </a:outerShdw>
                </a:effectLst>
              </a14:hiddenEffects>
            </a:ext>
          </a:extLst>
        </p:spPr>
        <p:txBody>
          <a:bodyPr vert="horz" wrap="none" lIns="51435" tIns="25718" rIns="51435" bIns="25718" numCol="1" rtlCol="0" anchor="t" anchorCtr="0" compatLnSpc="1">
            <a:prstTxWarp prst="textNoShape">
              <a:avLst/>
            </a:prstTxWarp>
            <a:noAutofit/>
          </a:bodyPr>
          <a:lstStyle/>
          <a:p>
            <a:pPr marL="42863" indent="-42863" fontAlgn="base" latinLnBrk="0">
              <a:spcBef>
                <a:spcPct val="25000"/>
              </a:spcBef>
              <a:spcAft>
                <a:spcPct val="0"/>
              </a:spcAft>
              <a:buClr>
                <a:srgbClr val="718797"/>
              </a:buClr>
              <a:buSzPct val="80000"/>
            </a:pPr>
            <a:endParaRPr kumimoji="1" lang="ko-KR" altLang="en-US" sz="563" dirty="0">
              <a:solidFill>
                <a:prstClr val="black"/>
              </a:solidFill>
              <a:latin typeface="+mn-ea"/>
            </a:endParaRP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6F0A7A2F-7B60-43DF-85A2-D1EF711CA4BB}"/>
              </a:ext>
            </a:extLst>
          </p:cNvPr>
          <p:cNvSpPr/>
          <p:nvPr/>
        </p:nvSpPr>
        <p:spPr bwMode="auto">
          <a:xfrm>
            <a:off x="2289263" y="2436310"/>
            <a:ext cx="6741532" cy="2713154"/>
          </a:xfrm>
          <a:prstGeom prst="rect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2700" algn="ctr" rotWithShape="0">
                    <a:srgbClr val="9CA8B6"/>
                  </a:outerShdw>
                </a:effectLst>
              </a14:hiddenEffects>
            </a:ext>
          </a:extLst>
        </p:spPr>
        <p:txBody>
          <a:bodyPr vert="horz" wrap="none" lIns="51435" tIns="25718" rIns="51435" bIns="25718" numCol="1" rtlCol="0" anchor="t" anchorCtr="0" compatLnSpc="1">
            <a:prstTxWarp prst="textNoShape">
              <a:avLst/>
            </a:prstTxWarp>
            <a:noAutofit/>
          </a:bodyPr>
          <a:lstStyle/>
          <a:p>
            <a:pPr marL="42863" indent="-42863" fontAlgn="base" latinLnBrk="0">
              <a:spcBef>
                <a:spcPct val="25000"/>
              </a:spcBef>
              <a:spcAft>
                <a:spcPct val="0"/>
              </a:spcAft>
              <a:buClr>
                <a:srgbClr val="718797"/>
              </a:buClr>
              <a:buSzPct val="80000"/>
            </a:pPr>
            <a:endParaRPr kumimoji="1" lang="ko-KR" altLang="en-US" sz="563" dirty="0">
              <a:solidFill>
                <a:prstClr val="black"/>
              </a:solidFill>
              <a:latin typeface="+mn-ea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C3868955-EE8C-4FD3-B1EA-CEFE7CCDC40D}"/>
              </a:ext>
            </a:extLst>
          </p:cNvPr>
          <p:cNvSpPr/>
          <p:nvPr/>
        </p:nvSpPr>
        <p:spPr bwMode="auto">
          <a:xfrm>
            <a:off x="1625791" y="5181185"/>
            <a:ext cx="7405004" cy="375554"/>
          </a:xfrm>
          <a:prstGeom prst="rect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2700" algn="ctr" rotWithShape="0">
                    <a:srgbClr val="9CA8B6"/>
                  </a:outerShdw>
                </a:effectLst>
              </a14:hiddenEffects>
            </a:ext>
          </a:extLst>
        </p:spPr>
        <p:txBody>
          <a:bodyPr vert="horz" wrap="none" lIns="51435" tIns="25718" rIns="51435" bIns="25718" numCol="1" rtlCol="0" anchor="t" anchorCtr="0" compatLnSpc="1">
            <a:prstTxWarp prst="textNoShape">
              <a:avLst/>
            </a:prstTxWarp>
            <a:noAutofit/>
          </a:bodyPr>
          <a:lstStyle/>
          <a:p>
            <a:pPr marL="42863" indent="-42863" fontAlgn="base" latinLnBrk="0">
              <a:spcBef>
                <a:spcPct val="25000"/>
              </a:spcBef>
              <a:spcAft>
                <a:spcPct val="0"/>
              </a:spcAft>
              <a:buClr>
                <a:srgbClr val="718797"/>
              </a:buClr>
              <a:buSzPct val="80000"/>
            </a:pPr>
            <a:endParaRPr kumimoji="1" lang="ko-KR" altLang="en-US" sz="563" dirty="0">
              <a:solidFill>
                <a:prstClr val="black"/>
              </a:solidFill>
              <a:latin typeface="+mn-ea"/>
            </a:endParaRPr>
          </a:p>
        </p:txBody>
      </p:sp>
      <p:grpSp>
        <p:nvGrpSpPr>
          <p:cNvPr id="187" name="그룹 186">
            <a:extLst>
              <a:ext uri="{FF2B5EF4-FFF2-40B4-BE49-F238E27FC236}">
                <a16:creationId xmlns:a16="http://schemas.microsoft.com/office/drawing/2014/main" id="{CD47E4FC-E749-4767-B720-D3AFD3A03783}"/>
              </a:ext>
            </a:extLst>
          </p:cNvPr>
          <p:cNvGrpSpPr/>
          <p:nvPr/>
        </p:nvGrpSpPr>
        <p:grpSpPr>
          <a:xfrm>
            <a:off x="1531320" y="2627959"/>
            <a:ext cx="388720" cy="214250"/>
            <a:chOff x="4727047" y="5307508"/>
            <a:chExt cx="388720" cy="215444"/>
          </a:xfrm>
        </p:grpSpPr>
        <p:sp>
          <p:nvSpPr>
            <p:cNvPr id="188" name="타원 187">
              <a:extLst>
                <a:ext uri="{FF2B5EF4-FFF2-40B4-BE49-F238E27FC236}">
                  <a16:creationId xmlns:a16="http://schemas.microsoft.com/office/drawing/2014/main" id="{C312C7F8-4F79-406A-BFC4-5E08F842BE8B}"/>
                </a:ext>
              </a:extLst>
            </p:cNvPr>
            <p:cNvSpPr/>
            <p:nvPr/>
          </p:nvSpPr>
          <p:spPr>
            <a:xfrm>
              <a:off x="4831407" y="5317535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glow rad="50800">
                <a:srgbClr val="FF0000">
                  <a:alpha val="30000"/>
                </a:srgbClr>
              </a:glo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000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9" name="TextBox 27">
              <a:extLst>
                <a:ext uri="{FF2B5EF4-FFF2-40B4-BE49-F238E27FC236}">
                  <a16:creationId xmlns:a16="http://schemas.microsoft.com/office/drawing/2014/main" id="{DD7DF12A-AF4D-42E0-888F-D52F7ADC048F}"/>
                </a:ext>
              </a:extLst>
            </p:cNvPr>
            <p:cNvSpPr txBox="1"/>
            <p:nvPr/>
          </p:nvSpPr>
          <p:spPr>
            <a:xfrm>
              <a:off x="4727047" y="5307508"/>
              <a:ext cx="38872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5</a:t>
              </a:r>
              <a:endParaRPr lang="ko-KR" altLang="en-US" sz="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90" name="그룹 189">
            <a:extLst>
              <a:ext uri="{FF2B5EF4-FFF2-40B4-BE49-F238E27FC236}">
                <a16:creationId xmlns:a16="http://schemas.microsoft.com/office/drawing/2014/main" id="{BB569B1B-3068-4416-86A9-F580CC2C61C2}"/>
              </a:ext>
            </a:extLst>
          </p:cNvPr>
          <p:cNvGrpSpPr/>
          <p:nvPr/>
        </p:nvGrpSpPr>
        <p:grpSpPr>
          <a:xfrm>
            <a:off x="1531320" y="2174861"/>
            <a:ext cx="388720" cy="214250"/>
            <a:chOff x="4727047" y="5307508"/>
            <a:chExt cx="388720" cy="215444"/>
          </a:xfrm>
        </p:grpSpPr>
        <p:sp>
          <p:nvSpPr>
            <p:cNvPr id="191" name="타원 190">
              <a:extLst>
                <a:ext uri="{FF2B5EF4-FFF2-40B4-BE49-F238E27FC236}">
                  <a16:creationId xmlns:a16="http://schemas.microsoft.com/office/drawing/2014/main" id="{DA1BF2C2-402A-4B96-895A-41871195DCF9}"/>
                </a:ext>
              </a:extLst>
            </p:cNvPr>
            <p:cNvSpPr/>
            <p:nvPr/>
          </p:nvSpPr>
          <p:spPr>
            <a:xfrm>
              <a:off x="4831407" y="5317535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glow rad="50800">
                <a:srgbClr val="FF0000">
                  <a:alpha val="30000"/>
                </a:srgbClr>
              </a:glo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000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2" name="TextBox 27">
              <a:extLst>
                <a:ext uri="{FF2B5EF4-FFF2-40B4-BE49-F238E27FC236}">
                  <a16:creationId xmlns:a16="http://schemas.microsoft.com/office/drawing/2014/main" id="{631E1E12-43EA-4E65-90CC-0D8B8F5B5BB5}"/>
                </a:ext>
              </a:extLst>
            </p:cNvPr>
            <p:cNvSpPr txBox="1"/>
            <p:nvPr/>
          </p:nvSpPr>
          <p:spPr>
            <a:xfrm>
              <a:off x="4727047" y="5307508"/>
              <a:ext cx="38872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4</a:t>
              </a:r>
              <a:endParaRPr lang="ko-KR" altLang="en-US" sz="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93" name="그룹 192">
            <a:extLst>
              <a:ext uri="{FF2B5EF4-FFF2-40B4-BE49-F238E27FC236}">
                <a16:creationId xmlns:a16="http://schemas.microsoft.com/office/drawing/2014/main" id="{A2171E12-CACA-4B73-BFBE-39B3A798865B}"/>
              </a:ext>
            </a:extLst>
          </p:cNvPr>
          <p:cNvGrpSpPr/>
          <p:nvPr/>
        </p:nvGrpSpPr>
        <p:grpSpPr>
          <a:xfrm>
            <a:off x="2457167" y="2675919"/>
            <a:ext cx="388720" cy="214250"/>
            <a:chOff x="4727047" y="5307508"/>
            <a:chExt cx="388720" cy="215444"/>
          </a:xfrm>
        </p:grpSpPr>
        <p:sp>
          <p:nvSpPr>
            <p:cNvPr id="194" name="타원 193">
              <a:extLst>
                <a:ext uri="{FF2B5EF4-FFF2-40B4-BE49-F238E27FC236}">
                  <a16:creationId xmlns:a16="http://schemas.microsoft.com/office/drawing/2014/main" id="{C75C4179-8CD3-49E1-B51B-FD723E6F4926}"/>
                </a:ext>
              </a:extLst>
            </p:cNvPr>
            <p:cNvSpPr/>
            <p:nvPr/>
          </p:nvSpPr>
          <p:spPr>
            <a:xfrm>
              <a:off x="4831407" y="5317535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glow rad="50800">
                <a:srgbClr val="FF0000">
                  <a:alpha val="30000"/>
                </a:srgbClr>
              </a:glo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000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5" name="TextBox 27">
              <a:extLst>
                <a:ext uri="{FF2B5EF4-FFF2-40B4-BE49-F238E27FC236}">
                  <a16:creationId xmlns:a16="http://schemas.microsoft.com/office/drawing/2014/main" id="{11140C9E-4B5A-4BB7-A506-802B8DBE3A53}"/>
                </a:ext>
              </a:extLst>
            </p:cNvPr>
            <p:cNvSpPr txBox="1"/>
            <p:nvPr/>
          </p:nvSpPr>
          <p:spPr>
            <a:xfrm>
              <a:off x="4727047" y="5307508"/>
              <a:ext cx="38872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6</a:t>
              </a:r>
              <a:endParaRPr lang="ko-KR" altLang="en-US" sz="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96" name="그룹 195">
            <a:extLst>
              <a:ext uri="{FF2B5EF4-FFF2-40B4-BE49-F238E27FC236}">
                <a16:creationId xmlns:a16="http://schemas.microsoft.com/office/drawing/2014/main" id="{A77F989A-BF43-4E43-8667-914F1D0159DC}"/>
              </a:ext>
            </a:extLst>
          </p:cNvPr>
          <p:cNvGrpSpPr/>
          <p:nvPr/>
        </p:nvGrpSpPr>
        <p:grpSpPr>
          <a:xfrm>
            <a:off x="4518325" y="1685948"/>
            <a:ext cx="388720" cy="214250"/>
            <a:chOff x="4727047" y="5307508"/>
            <a:chExt cx="388720" cy="215444"/>
          </a:xfrm>
        </p:grpSpPr>
        <p:sp>
          <p:nvSpPr>
            <p:cNvPr id="197" name="타원 196">
              <a:extLst>
                <a:ext uri="{FF2B5EF4-FFF2-40B4-BE49-F238E27FC236}">
                  <a16:creationId xmlns:a16="http://schemas.microsoft.com/office/drawing/2014/main" id="{5622C8AC-B9FB-4FB6-9867-FD1BFE4DE037}"/>
                </a:ext>
              </a:extLst>
            </p:cNvPr>
            <p:cNvSpPr/>
            <p:nvPr/>
          </p:nvSpPr>
          <p:spPr>
            <a:xfrm>
              <a:off x="4831407" y="5317535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glow rad="50800">
                <a:srgbClr val="FF0000">
                  <a:alpha val="30000"/>
                </a:srgbClr>
              </a:glo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000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8" name="TextBox 27">
              <a:extLst>
                <a:ext uri="{FF2B5EF4-FFF2-40B4-BE49-F238E27FC236}">
                  <a16:creationId xmlns:a16="http://schemas.microsoft.com/office/drawing/2014/main" id="{6115CBC3-52E5-440E-884D-42B7375CD4FD}"/>
                </a:ext>
              </a:extLst>
            </p:cNvPr>
            <p:cNvSpPr txBox="1"/>
            <p:nvPr/>
          </p:nvSpPr>
          <p:spPr>
            <a:xfrm>
              <a:off x="4727047" y="5307508"/>
              <a:ext cx="38872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</a:t>
              </a:r>
              <a:endParaRPr lang="ko-KR" altLang="en-US" sz="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7C2AC827-E75C-42A7-AE41-B03F0C31E633}"/>
              </a:ext>
            </a:extLst>
          </p:cNvPr>
          <p:cNvSpPr/>
          <p:nvPr/>
        </p:nvSpPr>
        <p:spPr bwMode="auto">
          <a:xfrm>
            <a:off x="8105790" y="2986153"/>
            <a:ext cx="774441" cy="1577055"/>
          </a:xfrm>
          <a:prstGeom prst="rect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2700" algn="ctr" rotWithShape="0">
                    <a:srgbClr val="9CA8B6"/>
                  </a:outerShdw>
                </a:effectLst>
              </a14:hiddenEffects>
            </a:ext>
          </a:extLst>
        </p:spPr>
        <p:txBody>
          <a:bodyPr vert="horz" wrap="none" lIns="51435" tIns="25718" rIns="51435" bIns="25718" numCol="1" rtlCol="0" anchor="t" anchorCtr="0" compatLnSpc="1">
            <a:prstTxWarp prst="textNoShape">
              <a:avLst/>
            </a:prstTxWarp>
            <a:noAutofit/>
          </a:bodyPr>
          <a:lstStyle/>
          <a:p>
            <a:pPr marL="42863" indent="-42863" fontAlgn="base" latinLnBrk="0">
              <a:spcBef>
                <a:spcPct val="25000"/>
              </a:spcBef>
              <a:spcAft>
                <a:spcPct val="0"/>
              </a:spcAft>
              <a:buClr>
                <a:srgbClr val="718797"/>
              </a:buClr>
              <a:buSzPct val="80000"/>
            </a:pPr>
            <a:endParaRPr kumimoji="1" lang="ko-KR" altLang="en-US" sz="563">
              <a:solidFill>
                <a:prstClr val="black"/>
              </a:solidFill>
              <a:latin typeface="+mn-ea"/>
            </a:endParaRPr>
          </a:p>
        </p:txBody>
      </p:sp>
      <p:grpSp>
        <p:nvGrpSpPr>
          <p:cNvPr id="200" name="그룹 199">
            <a:extLst>
              <a:ext uri="{FF2B5EF4-FFF2-40B4-BE49-F238E27FC236}">
                <a16:creationId xmlns:a16="http://schemas.microsoft.com/office/drawing/2014/main" id="{52851008-AD8A-463C-8E68-A65A09F546E7}"/>
              </a:ext>
            </a:extLst>
          </p:cNvPr>
          <p:cNvGrpSpPr/>
          <p:nvPr/>
        </p:nvGrpSpPr>
        <p:grpSpPr>
          <a:xfrm>
            <a:off x="8308730" y="2794320"/>
            <a:ext cx="388720" cy="214250"/>
            <a:chOff x="4727047" y="5307508"/>
            <a:chExt cx="388720" cy="215444"/>
          </a:xfrm>
        </p:grpSpPr>
        <p:sp>
          <p:nvSpPr>
            <p:cNvPr id="201" name="타원 200">
              <a:extLst>
                <a:ext uri="{FF2B5EF4-FFF2-40B4-BE49-F238E27FC236}">
                  <a16:creationId xmlns:a16="http://schemas.microsoft.com/office/drawing/2014/main" id="{777DC41F-C93C-4C26-ABCC-6043C4D7F815}"/>
                </a:ext>
              </a:extLst>
            </p:cNvPr>
            <p:cNvSpPr/>
            <p:nvPr/>
          </p:nvSpPr>
          <p:spPr>
            <a:xfrm>
              <a:off x="4831407" y="5317535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glow rad="50800">
                <a:srgbClr val="FF0000">
                  <a:alpha val="30000"/>
                </a:srgbClr>
              </a:glo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000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2" name="TextBox 27">
              <a:extLst>
                <a:ext uri="{FF2B5EF4-FFF2-40B4-BE49-F238E27FC236}">
                  <a16:creationId xmlns:a16="http://schemas.microsoft.com/office/drawing/2014/main" id="{2AC58BFA-448A-48FB-B3A8-60FB30FCADC1}"/>
                </a:ext>
              </a:extLst>
            </p:cNvPr>
            <p:cNvSpPr txBox="1"/>
            <p:nvPr/>
          </p:nvSpPr>
          <p:spPr>
            <a:xfrm>
              <a:off x="4727047" y="5307508"/>
              <a:ext cx="38872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9</a:t>
              </a:r>
              <a:endParaRPr lang="ko-KR" altLang="en-US" sz="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203" name="그룹 202">
            <a:extLst>
              <a:ext uri="{FF2B5EF4-FFF2-40B4-BE49-F238E27FC236}">
                <a16:creationId xmlns:a16="http://schemas.microsoft.com/office/drawing/2014/main" id="{5C1B4F06-2472-42EF-A839-CDB6928330C7}"/>
              </a:ext>
            </a:extLst>
          </p:cNvPr>
          <p:cNvGrpSpPr/>
          <p:nvPr/>
        </p:nvGrpSpPr>
        <p:grpSpPr>
          <a:xfrm>
            <a:off x="4607837" y="5258710"/>
            <a:ext cx="388720" cy="214250"/>
            <a:chOff x="4727047" y="5307509"/>
            <a:chExt cx="388720" cy="215444"/>
          </a:xfrm>
        </p:grpSpPr>
        <p:sp>
          <p:nvSpPr>
            <p:cNvPr id="204" name="타원 203">
              <a:extLst>
                <a:ext uri="{FF2B5EF4-FFF2-40B4-BE49-F238E27FC236}">
                  <a16:creationId xmlns:a16="http://schemas.microsoft.com/office/drawing/2014/main" id="{5069D6EB-0D20-417D-9470-5ACB6F82A8CF}"/>
                </a:ext>
              </a:extLst>
            </p:cNvPr>
            <p:cNvSpPr/>
            <p:nvPr/>
          </p:nvSpPr>
          <p:spPr>
            <a:xfrm>
              <a:off x="4831407" y="5317535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glow rad="50800">
                <a:srgbClr val="FF0000">
                  <a:alpha val="30000"/>
                </a:srgbClr>
              </a:glo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000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5" name="TextBox 27">
              <a:extLst>
                <a:ext uri="{FF2B5EF4-FFF2-40B4-BE49-F238E27FC236}">
                  <a16:creationId xmlns:a16="http://schemas.microsoft.com/office/drawing/2014/main" id="{78E7165A-A084-428E-B09E-5CA2AEC0A887}"/>
                </a:ext>
              </a:extLst>
            </p:cNvPr>
            <p:cNvSpPr txBox="1"/>
            <p:nvPr/>
          </p:nvSpPr>
          <p:spPr>
            <a:xfrm>
              <a:off x="4727047" y="5307509"/>
              <a:ext cx="38872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7</a:t>
              </a:r>
              <a:endParaRPr lang="ko-KR" altLang="en-US" sz="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A5EA15ED-61E1-48DE-99BF-BB04ED2EED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05208" y="5581839"/>
            <a:ext cx="5424854" cy="529365"/>
          </a:xfrm>
          <a:prstGeom prst="rect">
            <a:avLst/>
          </a:prstGeom>
        </p:spPr>
      </p:pic>
      <p:grpSp>
        <p:nvGrpSpPr>
          <p:cNvPr id="206" name="그룹 205">
            <a:extLst>
              <a:ext uri="{FF2B5EF4-FFF2-40B4-BE49-F238E27FC236}">
                <a16:creationId xmlns:a16="http://schemas.microsoft.com/office/drawing/2014/main" id="{F4C80C82-1654-4885-8F6A-8DC4412223FC}"/>
              </a:ext>
            </a:extLst>
          </p:cNvPr>
          <p:cNvGrpSpPr/>
          <p:nvPr/>
        </p:nvGrpSpPr>
        <p:grpSpPr>
          <a:xfrm>
            <a:off x="2547167" y="5588356"/>
            <a:ext cx="388720" cy="214250"/>
            <a:chOff x="4727047" y="5307508"/>
            <a:chExt cx="388720" cy="215444"/>
          </a:xfrm>
        </p:grpSpPr>
        <p:sp>
          <p:nvSpPr>
            <p:cNvPr id="207" name="타원 206">
              <a:extLst>
                <a:ext uri="{FF2B5EF4-FFF2-40B4-BE49-F238E27FC236}">
                  <a16:creationId xmlns:a16="http://schemas.microsoft.com/office/drawing/2014/main" id="{6DBB3247-ED84-4EA1-B3EE-4DA4F48C4363}"/>
                </a:ext>
              </a:extLst>
            </p:cNvPr>
            <p:cNvSpPr/>
            <p:nvPr/>
          </p:nvSpPr>
          <p:spPr>
            <a:xfrm>
              <a:off x="4831407" y="5317535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glow rad="50800">
                <a:srgbClr val="FF0000">
                  <a:alpha val="30000"/>
                </a:srgbClr>
              </a:glo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000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8" name="TextBox 27">
              <a:extLst>
                <a:ext uri="{FF2B5EF4-FFF2-40B4-BE49-F238E27FC236}">
                  <a16:creationId xmlns:a16="http://schemas.microsoft.com/office/drawing/2014/main" id="{2085A1C0-5863-45EE-9E09-100FBC6DB169}"/>
                </a:ext>
              </a:extLst>
            </p:cNvPr>
            <p:cNvSpPr txBox="1"/>
            <p:nvPr/>
          </p:nvSpPr>
          <p:spPr>
            <a:xfrm>
              <a:off x="4727047" y="5307508"/>
              <a:ext cx="38872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8</a:t>
              </a:r>
              <a:endParaRPr lang="ko-KR" altLang="en-US" sz="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901F3677-A4F8-4F39-BE27-31D8291E965C}"/>
              </a:ext>
            </a:extLst>
          </p:cNvPr>
          <p:cNvSpPr/>
          <p:nvPr/>
        </p:nvSpPr>
        <p:spPr bwMode="auto">
          <a:xfrm>
            <a:off x="2611315" y="5581839"/>
            <a:ext cx="5424854" cy="535804"/>
          </a:xfrm>
          <a:prstGeom prst="rect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2700" algn="ctr" rotWithShape="0">
                    <a:srgbClr val="9CA8B6"/>
                  </a:outerShdw>
                </a:effectLst>
              </a14:hiddenEffects>
            </a:ext>
          </a:extLst>
        </p:spPr>
        <p:txBody>
          <a:bodyPr vert="horz" wrap="none" lIns="51435" tIns="25718" rIns="51435" bIns="25718" numCol="1" rtlCol="0" anchor="t" anchorCtr="0" compatLnSpc="1">
            <a:prstTxWarp prst="textNoShape">
              <a:avLst/>
            </a:prstTxWarp>
            <a:noAutofit/>
          </a:bodyPr>
          <a:lstStyle/>
          <a:p>
            <a:pPr marL="42863" indent="-42863" fontAlgn="base" latinLnBrk="0">
              <a:spcBef>
                <a:spcPct val="25000"/>
              </a:spcBef>
              <a:spcAft>
                <a:spcPct val="0"/>
              </a:spcAft>
              <a:buClr>
                <a:srgbClr val="718797"/>
              </a:buClr>
              <a:buSzPct val="80000"/>
            </a:pPr>
            <a:endParaRPr kumimoji="1" lang="ko-KR" altLang="en-US" sz="563" dirty="0">
              <a:solidFill>
                <a:prstClr val="black"/>
              </a:solidFill>
              <a:latin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71E7828-F82A-4119-9956-043CA61C20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0855" y="1632638"/>
            <a:ext cx="1188360" cy="4478566"/>
          </a:xfrm>
          <a:prstGeom prst="rect">
            <a:avLst/>
          </a:prstGeom>
        </p:spPr>
      </p:pic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E29829AE-F383-486A-A4B5-9421C3A4E71E}"/>
              </a:ext>
            </a:extLst>
          </p:cNvPr>
          <p:cNvSpPr/>
          <p:nvPr/>
        </p:nvSpPr>
        <p:spPr bwMode="auto">
          <a:xfrm>
            <a:off x="393556" y="1625650"/>
            <a:ext cx="1214417" cy="4501715"/>
          </a:xfrm>
          <a:prstGeom prst="rect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2700" algn="ctr" rotWithShape="0">
                    <a:srgbClr val="9CA8B6"/>
                  </a:outerShdw>
                </a:effectLst>
              </a14:hiddenEffects>
            </a:ext>
          </a:extLst>
        </p:spPr>
        <p:txBody>
          <a:bodyPr vert="horz" wrap="none" lIns="51435" tIns="25718" rIns="51435" bIns="25718" numCol="1" rtlCol="0" anchor="t" anchorCtr="0" compatLnSpc="1">
            <a:prstTxWarp prst="textNoShape">
              <a:avLst/>
            </a:prstTxWarp>
            <a:noAutofit/>
          </a:bodyPr>
          <a:lstStyle/>
          <a:p>
            <a:pPr marL="42863" indent="-42863" fontAlgn="base" latinLnBrk="0">
              <a:spcBef>
                <a:spcPct val="25000"/>
              </a:spcBef>
              <a:spcAft>
                <a:spcPct val="0"/>
              </a:spcAft>
              <a:buClr>
                <a:srgbClr val="718797"/>
              </a:buClr>
              <a:buSzPct val="80000"/>
            </a:pPr>
            <a:endParaRPr kumimoji="1" lang="ko-KR" altLang="en-US" sz="563">
              <a:solidFill>
                <a:prstClr val="black"/>
              </a:solidFill>
              <a:latin typeface="+mn-ea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56A11FC-FAE5-4A68-9106-5DE39431F541}"/>
              </a:ext>
            </a:extLst>
          </p:cNvPr>
          <p:cNvSpPr txBox="1"/>
          <p:nvPr/>
        </p:nvSpPr>
        <p:spPr>
          <a:xfrm>
            <a:off x="3679098" y="1396660"/>
            <a:ext cx="38985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>
                <a:solidFill>
                  <a:schemeClr val="bg1"/>
                </a:solidFill>
              </a:rPr>
              <a:t>공유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3B76BD0-C403-4084-AF24-4BFFEF767ACE}"/>
              </a:ext>
            </a:extLst>
          </p:cNvPr>
          <p:cNvSpPr txBox="1"/>
          <p:nvPr/>
        </p:nvSpPr>
        <p:spPr>
          <a:xfrm>
            <a:off x="3964853" y="1396660"/>
            <a:ext cx="38985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>
                <a:solidFill>
                  <a:schemeClr val="bg1"/>
                </a:solidFill>
              </a:rPr>
              <a:t>설정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63FDABE-B92F-48D9-9947-D98E0C748365}"/>
              </a:ext>
            </a:extLst>
          </p:cNvPr>
          <p:cNvSpPr txBox="1"/>
          <p:nvPr/>
        </p:nvSpPr>
        <p:spPr>
          <a:xfrm>
            <a:off x="4291918" y="1396660"/>
            <a:ext cx="83708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>
                <a:solidFill>
                  <a:schemeClr val="bg1"/>
                </a:solidFill>
              </a:rPr>
              <a:t>공통코드 관리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F0E0EE2-2C87-4D17-8AB4-32247D0B00F4}"/>
              </a:ext>
            </a:extLst>
          </p:cNvPr>
          <p:cNvSpPr txBox="1"/>
          <p:nvPr/>
        </p:nvSpPr>
        <p:spPr>
          <a:xfrm>
            <a:off x="5018543" y="1395824"/>
            <a:ext cx="93968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>
                <a:solidFill>
                  <a:schemeClr val="bg1"/>
                </a:solidFill>
              </a:rPr>
              <a:t>안내메시지 관리</a:t>
            </a:r>
          </a:p>
        </p:txBody>
      </p:sp>
    </p:spTree>
    <p:extLst>
      <p:ext uri="{BB962C8B-B14F-4D97-AF65-F5344CB8AC3E}">
        <p14:creationId xmlns:p14="http://schemas.microsoft.com/office/powerpoint/2010/main" val="42304693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Group 65">
            <a:extLst>
              <a:ext uri="{FF2B5EF4-FFF2-40B4-BE49-F238E27FC236}">
                <a16:creationId xmlns:a16="http://schemas.microsoft.com/office/drawing/2014/main" id="{3DCB108D-BAD3-4598-B5F1-E1D516E81E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7806723"/>
              </p:ext>
            </p:extLst>
          </p:nvPr>
        </p:nvGraphicFramePr>
        <p:xfrm>
          <a:off x="9263917" y="923281"/>
          <a:ext cx="2766954" cy="5341312"/>
        </p:xfrm>
        <a:graphic>
          <a:graphicData uri="http://schemas.openxmlformats.org/drawingml/2006/table">
            <a:tbl>
              <a:tblPr/>
              <a:tblGrid>
                <a:gridCol w="3609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60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475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No</a:t>
                      </a:r>
                      <a:endParaRPr kumimoji="1" lang="ko-KR" altLang="en-US" sz="105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9050" marR="19050" marT="45709" marB="45709" anchor="ctr" horzOverflow="overflow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50" b="1" baseline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Description</a:t>
                      </a:r>
                      <a:endParaRPr kumimoji="1" lang="ko-KR" altLang="en-US" sz="105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9050" marR="19050" marT="45709" marB="45709" anchor="ctr" horzOverflow="overflow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96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①</a:t>
                      </a:r>
                    </a:p>
                  </a:txBody>
                  <a:tcPr marL="19050" marR="19050" marT="45709" marB="45709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800" b="1" dirty="0">
                          <a:latin typeface="+mn-ea"/>
                        </a:rPr>
                        <a:t> 열기 메뉴</a:t>
                      </a:r>
                      <a:endParaRPr lang="en-US" altLang="ko-KR" sz="800" b="1" dirty="0">
                        <a:latin typeface="+mn-ea"/>
                      </a:endParaRPr>
                    </a:p>
                    <a:p>
                      <a:r>
                        <a:rPr lang="en-US" altLang="ko-KR" sz="800" dirty="0">
                          <a:latin typeface="+mn-ea"/>
                        </a:rPr>
                        <a:t>   : </a:t>
                      </a:r>
                      <a:r>
                        <a:rPr lang="ko-KR" altLang="en-US" sz="800" dirty="0">
                          <a:latin typeface="+mn-ea"/>
                        </a:rPr>
                        <a:t>프로젝트 </a:t>
                      </a:r>
                      <a:r>
                        <a:rPr lang="ko-KR" altLang="en-US" sz="800" dirty="0" err="1">
                          <a:latin typeface="+mn-ea"/>
                        </a:rPr>
                        <a:t>대쉬보드</a:t>
                      </a:r>
                      <a:r>
                        <a:rPr lang="ko-KR" altLang="en-US" sz="800" dirty="0">
                          <a:latin typeface="+mn-ea"/>
                        </a:rPr>
                        <a:t> 팝업 호출</a:t>
                      </a:r>
                      <a:endParaRPr lang="en-US" altLang="ko-KR" sz="800" dirty="0">
                        <a:latin typeface="+mn-ea"/>
                      </a:endParaRPr>
                    </a:p>
                  </a:txBody>
                  <a:tcPr marL="19050" marR="19050" marT="45709" marB="45709" horzOverflow="overflow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96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②</a:t>
                      </a:r>
                    </a:p>
                  </a:txBody>
                  <a:tcPr marL="19050" marR="19050" marT="45709" marB="45709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800" dirty="0">
                          <a:latin typeface="+mn-ea"/>
                        </a:rPr>
                        <a:t> </a:t>
                      </a: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저장 메뉴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r>
                        <a:rPr lang="en-US" altLang="ko-KR" sz="800" dirty="0">
                          <a:latin typeface="+mn-ea"/>
                        </a:rPr>
                        <a:t>   : </a:t>
                      </a:r>
                      <a:r>
                        <a:rPr lang="ko-KR" altLang="en-US" sz="800" dirty="0">
                          <a:latin typeface="+mn-ea"/>
                        </a:rPr>
                        <a:t>프로젝트를 저장한다</a:t>
                      </a:r>
                      <a:r>
                        <a:rPr lang="en-US" altLang="ko-KR" sz="800" dirty="0">
                          <a:latin typeface="+mn-ea"/>
                        </a:rPr>
                        <a:t>.</a:t>
                      </a:r>
                    </a:p>
                  </a:txBody>
                  <a:tcPr marL="19050" marR="19050" marT="45709" marB="45709" horzOverflow="overflow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452673"/>
                  </a:ext>
                </a:extLst>
              </a:tr>
              <a:tr h="40865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③</a:t>
                      </a:r>
                    </a:p>
                  </a:txBody>
                  <a:tcPr marL="19050" marR="19050" marT="45709" marB="45709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800" dirty="0">
                          <a:latin typeface="+mn-ea"/>
                        </a:rPr>
                        <a:t> </a:t>
                      </a:r>
                      <a:r>
                        <a:rPr lang="ko-KR" altLang="en-US" sz="800" b="1" kern="12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다른이름</a:t>
                      </a: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저장 메뉴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r>
                        <a:rPr lang="en-US" altLang="ko-KR" sz="800" dirty="0">
                          <a:latin typeface="+mn-ea"/>
                        </a:rPr>
                        <a:t>   : </a:t>
                      </a:r>
                      <a:r>
                        <a:rPr lang="ko-KR" altLang="en-US" sz="800" dirty="0">
                          <a:latin typeface="+mn-ea"/>
                        </a:rPr>
                        <a:t>현재 프로젝트의 복사본을 만들어 다른 이름으로 저장한다</a:t>
                      </a:r>
                      <a:r>
                        <a:rPr lang="en-US" altLang="ko-KR" sz="800" dirty="0">
                          <a:latin typeface="+mn-ea"/>
                        </a:rPr>
                        <a:t>.</a:t>
                      </a:r>
                    </a:p>
                  </a:txBody>
                  <a:tcPr marL="19050" marR="19050" marT="45709" marB="45709" horzOverflow="overflow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4272868"/>
                  </a:ext>
                </a:extLst>
              </a:tr>
              <a:tr h="2996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④</a:t>
                      </a:r>
                    </a:p>
                  </a:txBody>
                  <a:tcPr marL="19050" marR="19050" marT="45709" marB="45709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미리보기 메뉴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r>
                        <a:rPr lang="en-US" altLang="ko-KR" sz="800" dirty="0">
                          <a:latin typeface="+mn-ea"/>
                        </a:rPr>
                        <a:t>   : </a:t>
                      </a:r>
                      <a:r>
                        <a:rPr lang="ko-KR" altLang="en-US" sz="800" dirty="0">
                          <a:latin typeface="+mn-ea"/>
                        </a:rPr>
                        <a:t>현재 프로젝트를 </a:t>
                      </a:r>
                      <a:r>
                        <a:rPr lang="ko-KR" altLang="en-US" sz="800" dirty="0" err="1">
                          <a:latin typeface="+mn-ea"/>
                        </a:rPr>
                        <a:t>미리볼</a:t>
                      </a:r>
                      <a:r>
                        <a:rPr lang="ko-KR" altLang="en-US" sz="800" dirty="0">
                          <a:latin typeface="+mn-ea"/>
                        </a:rPr>
                        <a:t> 수 있는 </a:t>
                      </a:r>
                      <a:r>
                        <a:rPr lang="ko-KR" altLang="en-US" sz="800" dirty="0" err="1">
                          <a:latin typeface="+mn-ea"/>
                        </a:rPr>
                        <a:t>팝업창</a:t>
                      </a:r>
                      <a:r>
                        <a:rPr lang="ko-KR" altLang="en-US" sz="800" dirty="0">
                          <a:latin typeface="+mn-ea"/>
                        </a:rPr>
                        <a:t> 호출</a:t>
                      </a:r>
                      <a:endParaRPr lang="en-US" altLang="ko-KR" sz="800" dirty="0">
                        <a:latin typeface="+mn-ea"/>
                      </a:endParaRPr>
                    </a:p>
                  </a:txBody>
                  <a:tcPr marL="19050" marR="19050" marT="45709" marB="45709" horzOverflow="overflow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86245346"/>
                  </a:ext>
                </a:extLst>
              </a:tr>
              <a:tr h="2996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⑤</a:t>
                      </a:r>
                    </a:p>
                  </a:txBody>
                  <a:tcPr marL="19050" marR="19050" marT="45709" marB="45709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HTML </a:t>
                      </a: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다운로드 메뉴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r>
                        <a:rPr lang="en-US" altLang="ko-KR" sz="800" dirty="0">
                          <a:latin typeface="+mn-ea"/>
                        </a:rPr>
                        <a:t>   : </a:t>
                      </a:r>
                      <a:r>
                        <a:rPr lang="ko-KR" altLang="en-US" sz="800" dirty="0">
                          <a:latin typeface="+mn-ea"/>
                        </a:rPr>
                        <a:t>현재 프로젝트를 </a:t>
                      </a:r>
                      <a:r>
                        <a:rPr lang="en-US" altLang="ko-KR" sz="800" dirty="0">
                          <a:latin typeface="+mn-ea"/>
                        </a:rPr>
                        <a:t>HTML</a:t>
                      </a:r>
                      <a:r>
                        <a:rPr lang="ko-KR" altLang="en-US" sz="800" dirty="0">
                          <a:latin typeface="+mn-ea"/>
                        </a:rPr>
                        <a:t>로 다운로드</a:t>
                      </a:r>
                      <a:endParaRPr lang="en-US" altLang="ko-KR" sz="800" dirty="0">
                        <a:latin typeface="+mn-ea"/>
                      </a:endParaRPr>
                    </a:p>
                  </a:txBody>
                  <a:tcPr marL="19050" marR="19050" marT="45709" marB="45709" horzOverflow="overflow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1482087"/>
                  </a:ext>
                </a:extLst>
              </a:tr>
              <a:tr h="40865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⑥</a:t>
                      </a:r>
                    </a:p>
                  </a:txBody>
                  <a:tcPr marL="19050" marR="19050" marT="45709" marB="45709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서비스 시작 메뉴 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r>
                        <a:rPr lang="en-US" altLang="ko-KR" sz="800" dirty="0">
                          <a:latin typeface="+mn-ea"/>
                        </a:rPr>
                        <a:t>   : </a:t>
                      </a:r>
                      <a:r>
                        <a:rPr lang="ko-KR" altLang="en-US" sz="800" dirty="0">
                          <a:latin typeface="+mn-ea"/>
                        </a:rPr>
                        <a:t>작업한 프로젝트를 배포하여 실제 실행 가능한 </a:t>
                      </a:r>
                      <a:endParaRPr lang="en-US" altLang="ko-KR" sz="800" dirty="0">
                        <a:latin typeface="+mn-ea"/>
                      </a:endParaRPr>
                    </a:p>
                    <a:p>
                      <a:r>
                        <a:rPr lang="en-US" altLang="ko-KR" sz="800" dirty="0">
                          <a:latin typeface="+mn-ea"/>
                        </a:rPr>
                        <a:t>   </a:t>
                      </a:r>
                      <a:r>
                        <a:rPr lang="ko-KR" altLang="en-US" sz="800" dirty="0">
                          <a:latin typeface="+mn-ea"/>
                        </a:rPr>
                        <a:t>사이트로 서비스 시작</a:t>
                      </a:r>
                      <a:endParaRPr lang="en-US" altLang="ko-KR" sz="800" dirty="0">
                        <a:latin typeface="+mn-ea"/>
                      </a:endParaRPr>
                    </a:p>
                  </a:txBody>
                  <a:tcPr marL="19050" marR="19050" marT="45709" marB="45709" horzOverflow="overflow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0602576"/>
                  </a:ext>
                </a:extLst>
              </a:tr>
              <a:tr h="32328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⑦</a:t>
                      </a:r>
                    </a:p>
                  </a:txBody>
                  <a:tcPr marL="19050" marR="19050" marT="45709" marB="45709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공유 메뉴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r>
                        <a:rPr lang="en-US" altLang="ko-KR" sz="800" dirty="0">
                          <a:latin typeface="+mn-ea"/>
                        </a:rPr>
                        <a:t>   : </a:t>
                      </a:r>
                      <a:r>
                        <a:rPr lang="ko-KR" altLang="en-US" sz="800" dirty="0">
                          <a:latin typeface="+mn-ea"/>
                        </a:rPr>
                        <a:t>프로젝트를 공유할 수 있는 기능</a:t>
                      </a:r>
                      <a:endParaRPr lang="en-US" altLang="ko-KR" sz="800" dirty="0">
                        <a:latin typeface="+mn-ea"/>
                      </a:endParaRPr>
                    </a:p>
                  </a:txBody>
                  <a:tcPr marL="19050" marR="19050" marT="45709" marB="45709" horzOverflow="overflow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1930620"/>
                  </a:ext>
                </a:extLst>
              </a:tr>
              <a:tr h="51763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⑧</a:t>
                      </a:r>
                    </a:p>
                  </a:txBody>
                  <a:tcPr marL="19050" marR="19050" marT="45709" marB="45709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설정 메뉴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r>
                        <a:rPr lang="en-US" altLang="ko-KR" sz="800" dirty="0">
                          <a:latin typeface="+mn-ea"/>
                        </a:rPr>
                        <a:t>   : </a:t>
                      </a:r>
                      <a:r>
                        <a:rPr lang="ko-KR" altLang="en-US" sz="800" dirty="0">
                          <a:latin typeface="+mn-ea"/>
                        </a:rPr>
                        <a:t>프로젝트에 대한 설정을 할 수 있는 기능</a:t>
                      </a:r>
                      <a:endParaRPr lang="en-US" altLang="ko-KR" sz="800" dirty="0">
                        <a:latin typeface="+mn-ea"/>
                      </a:endParaRPr>
                    </a:p>
                    <a:p>
                      <a:r>
                        <a:rPr lang="en-US" altLang="ko-KR" sz="800" dirty="0">
                          <a:latin typeface="+mn-ea"/>
                        </a:rPr>
                        <a:t>   </a:t>
                      </a:r>
                      <a:r>
                        <a:rPr lang="ko-KR" altLang="en-US" sz="800" dirty="0">
                          <a:latin typeface="+mn-ea"/>
                        </a:rPr>
                        <a:t>기본적으로 프로젝트명</a:t>
                      </a:r>
                      <a:r>
                        <a:rPr lang="en-US" altLang="ko-KR" sz="800" dirty="0">
                          <a:latin typeface="+mn-ea"/>
                        </a:rPr>
                        <a:t>, </a:t>
                      </a:r>
                      <a:r>
                        <a:rPr lang="ko-KR" altLang="en-US" sz="800" dirty="0">
                          <a:latin typeface="+mn-ea"/>
                        </a:rPr>
                        <a:t>서비스명 지정 가능</a:t>
                      </a:r>
                      <a:endParaRPr lang="en-US" altLang="ko-KR" sz="800" dirty="0">
                        <a:latin typeface="+mn-ea"/>
                      </a:endParaRPr>
                    </a:p>
                    <a:p>
                      <a:r>
                        <a:rPr lang="en-US" altLang="ko-KR" sz="800" dirty="0">
                          <a:latin typeface="+mn-ea"/>
                        </a:rPr>
                        <a:t>   </a:t>
                      </a:r>
                      <a:r>
                        <a:rPr lang="ko-KR" altLang="en-US" sz="800" dirty="0">
                          <a:latin typeface="+mn-ea"/>
                        </a:rPr>
                        <a:t>고급 모드</a:t>
                      </a:r>
                      <a:r>
                        <a:rPr lang="en-US" altLang="ko-KR" sz="800" dirty="0">
                          <a:latin typeface="+mn-ea"/>
                        </a:rPr>
                        <a:t>1</a:t>
                      </a:r>
                      <a:r>
                        <a:rPr lang="ko-KR" altLang="en-US" sz="800" dirty="0">
                          <a:latin typeface="+mn-ea"/>
                        </a:rPr>
                        <a:t>일 경우 </a:t>
                      </a:r>
                      <a:r>
                        <a:rPr lang="en-US" altLang="ko-KR" sz="800" dirty="0">
                          <a:latin typeface="+mn-ea"/>
                        </a:rPr>
                        <a:t>DB</a:t>
                      </a:r>
                      <a:r>
                        <a:rPr lang="ko-KR" altLang="en-US" sz="800" dirty="0">
                          <a:latin typeface="+mn-ea"/>
                        </a:rPr>
                        <a:t>설정 가능</a:t>
                      </a:r>
                      <a:endParaRPr lang="en-US" altLang="ko-KR" sz="800" dirty="0">
                        <a:latin typeface="+mn-ea"/>
                      </a:endParaRPr>
                    </a:p>
                  </a:txBody>
                  <a:tcPr marL="19050" marR="19050" marT="45709" marB="45709" horzOverflow="overflow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86551954"/>
                  </a:ext>
                </a:extLst>
              </a:tr>
              <a:tr h="2996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⑨</a:t>
                      </a:r>
                    </a:p>
                  </a:txBody>
                  <a:tcPr marL="19050" marR="19050" marT="45709" marB="45709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1" kern="12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공통코드관리</a:t>
                      </a: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메뉴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r>
                        <a:rPr lang="en-US" altLang="ko-KR" sz="800" dirty="0">
                          <a:latin typeface="+mn-ea"/>
                        </a:rPr>
                        <a:t>  : </a:t>
                      </a:r>
                      <a:r>
                        <a:rPr lang="ko-KR" altLang="en-US" sz="800" dirty="0">
                          <a:latin typeface="+mn-ea"/>
                        </a:rPr>
                        <a:t>사용자가 공통으로 관리할 코드를 작성하는 기능</a:t>
                      </a:r>
                      <a:endParaRPr lang="en-US" altLang="ko-KR" sz="800" dirty="0">
                        <a:latin typeface="+mn-ea"/>
                      </a:endParaRPr>
                    </a:p>
                  </a:txBody>
                  <a:tcPr marL="19050" marR="19050" marT="45709" marB="45709" horzOverflow="overflow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45980290"/>
                  </a:ext>
                </a:extLst>
              </a:tr>
              <a:tr h="40865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⑩</a:t>
                      </a:r>
                    </a:p>
                  </a:txBody>
                  <a:tcPr marL="19050" marR="19050" marT="45709" marB="45709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실행취소 메뉴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r>
                        <a:rPr lang="en-US" altLang="ko-KR" sz="800" dirty="0">
                          <a:latin typeface="+mn-ea"/>
                        </a:rPr>
                        <a:t>   : </a:t>
                      </a:r>
                      <a:r>
                        <a:rPr lang="ko-KR" altLang="en-US" sz="800" dirty="0">
                          <a:latin typeface="+mn-ea"/>
                        </a:rPr>
                        <a:t>사용자가 했던 모든 작업에 대해서 최종 실행</a:t>
                      </a:r>
                      <a:endParaRPr lang="en-US" altLang="ko-KR" sz="800" dirty="0">
                        <a:latin typeface="+mn-ea"/>
                      </a:endParaRPr>
                    </a:p>
                    <a:p>
                      <a:r>
                        <a:rPr lang="en-US" altLang="ko-KR" sz="800" dirty="0">
                          <a:latin typeface="+mn-ea"/>
                        </a:rPr>
                        <a:t>   </a:t>
                      </a:r>
                      <a:r>
                        <a:rPr lang="ko-KR" altLang="en-US" sz="800" dirty="0">
                          <a:latin typeface="+mn-ea"/>
                        </a:rPr>
                        <a:t>했던 작업을 한단계 실행 취소</a:t>
                      </a:r>
                      <a:endParaRPr lang="en-US" altLang="ko-KR" sz="800" dirty="0">
                        <a:latin typeface="+mn-ea"/>
                      </a:endParaRPr>
                    </a:p>
                  </a:txBody>
                  <a:tcPr marL="19050" marR="19050" marT="45709" marB="45709" horzOverflow="overflow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7254838"/>
                  </a:ext>
                </a:extLst>
              </a:tr>
              <a:tr h="40865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⑪</a:t>
                      </a:r>
                      <a:endParaRPr kumimoji="1" lang="en-US" altLang="ko-KR" sz="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9050" marR="19050" marT="45709" marB="45709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재실행 메뉴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r>
                        <a:rPr lang="en-US" altLang="ko-KR" sz="800" dirty="0">
                          <a:latin typeface="+mn-ea"/>
                        </a:rPr>
                        <a:t>   : </a:t>
                      </a:r>
                      <a:r>
                        <a:rPr lang="ko-KR" altLang="en-US" sz="800" dirty="0">
                          <a:latin typeface="+mn-ea"/>
                        </a:rPr>
                        <a:t>사용자가 했던 모든 작업에 대해서 실행 취소한</a:t>
                      </a:r>
                      <a:endParaRPr lang="en-US" altLang="ko-KR" sz="800" dirty="0">
                        <a:latin typeface="+mn-ea"/>
                      </a:endParaRPr>
                    </a:p>
                    <a:p>
                      <a:r>
                        <a:rPr lang="en-US" altLang="ko-KR" sz="800" dirty="0">
                          <a:latin typeface="+mn-ea"/>
                        </a:rPr>
                        <a:t>   </a:t>
                      </a:r>
                      <a:r>
                        <a:rPr lang="ko-KR" altLang="en-US" sz="800" dirty="0">
                          <a:latin typeface="+mn-ea"/>
                        </a:rPr>
                        <a:t>작업을 한단계 재실행</a:t>
                      </a:r>
                      <a:endParaRPr lang="en-US" altLang="ko-KR" sz="800" dirty="0">
                        <a:latin typeface="+mn-ea"/>
                      </a:endParaRPr>
                    </a:p>
                  </a:txBody>
                  <a:tcPr marL="19050" marR="19050" marT="45709" marB="45709" horzOverflow="overflow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3746191"/>
                  </a:ext>
                </a:extLst>
              </a:tr>
              <a:tr h="2996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⑫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9050" marR="19050" marT="45709" marB="45709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모눈제거 메뉴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r>
                        <a:rPr lang="en-US" altLang="ko-KR" sz="800" dirty="0">
                          <a:latin typeface="+mn-ea"/>
                        </a:rPr>
                        <a:t>   : </a:t>
                      </a:r>
                      <a:r>
                        <a:rPr lang="ko-KR" altLang="en-US" sz="800" dirty="0">
                          <a:latin typeface="+mn-ea"/>
                        </a:rPr>
                        <a:t>작업창의 모눈종이 모양을 제거</a:t>
                      </a:r>
                      <a:endParaRPr lang="en-US" altLang="ko-KR" sz="800" dirty="0">
                        <a:latin typeface="+mn-ea"/>
                      </a:endParaRPr>
                    </a:p>
                  </a:txBody>
                  <a:tcPr marL="19050" marR="19050" marT="45709" marB="45709" horzOverflow="overflow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3304756"/>
                  </a:ext>
                </a:extLst>
              </a:tr>
              <a:tr h="2996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⑬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9050" marR="19050" marT="45709" marB="45709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홈 메뉴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r>
                        <a:rPr lang="en-US" altLang="ko-KR" sz="800" dirty="0">
                          <a:latin typeface="+mn-ea"/>
                        </a:rPr>
                        <a:t>   : SC-ROBOT</a:t>
                      </a:r>
                      <a:r>
                        <a:rPr lang="ko-KR" altLang="en-US" sz="800" dirty="0">
                          <a:latin typeface="+mn-ea"/>
                        </a:rPr>
                        <a:t>의 메인 페이지로 이동</a:t>
                      </a:r>
                      <a:endParaRPr lang="en-US" altLang="ko-KR" sz="800" dirty="0">
                        <a:latin typeface="+mn-ea"/>
                      </a:endParaRPr>
                    </a:p>
                  </a:txBody>
                  <a:tcPr marL="19050" marR="19050" marT="45709" marB="45709" horzOverflow="overflow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3285378"/>
                  </a:ext>
                </a:extLst>
              </a:tr>
            </a:tbl>
          </a:graphicData>
        </a:graphic>
      </p:graphicFrame>
      <p:sp>
        <p:nvSpPr>
          <p:cNvPr id="55" name="직사각형 54">
            <a:extLst>
              <a:ext uri="{FF2B5EF4-FFF2-40B4-BE49-F238E27FC236}">
                <a16:creationId xmlns:a16="http://schemas.microsoft.com/office/drawing/2014/main" id="{DA9ED757-DD2F-46E6-AF24-E8EF7CAD25B2}"/>
              </a:ext>
            </a:extLst>
          </p:cNvPr>
          <p:cNvSpPr/>
          <p:nvPr/>
        </p:nvSpPr>
        <p:spPr>
          <a:xfrm>
            <a:off x="680813" y="531611"/>
            <a:ext cx="26962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1"/>
            <a:r>
              <a:rPr lang="en-US" altLang="ko-KR" sz="1100" dirty="0">
                <a:latin typeface="+mn-ea"/>
              </a:rPr>
              <a:t>1</a:t>
            </a:r>
            <a:endParaRPr lang="ko-KR" altLang="en-US" sz="1100" dirty="0">
              <a:latin typeface="+mn-ea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214A2150-1DDA-4676-B3FF-CC363F5E1B51}"/>
              </a:ext>
            </a:extLst>
          </p:cNvPr>
          <p:cNvSpPr/>
          <p:nvPr/>
        </p:nvSpPr>
        <p:spPr>
          <a:xfrm>
            <a:off x="2438656" y="539835"/>
            <a:ext cx="255790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dirty="0">
                <a:latin typeface="+mn-ea"/>
              </a:rPr>
              <a:t>V-RE-01</a:t>
            </a: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8F9CB1D2-9A71-458A-B2FE-C4A5D23845A1}"/>
              </a:ext>
            </a:extLst>
          </p:cNvPr>
          <p:cNvSpPr/>
          <p:nvPr/>
        </p:nvSpPr>
        <p:spPr>
          <a:xfrm>
            <a:off x="5735791" y="531611"/>
            <a:ext cx="118654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1"/>
            <a:r>
              <a:rPr lang="en-US" altLang="ko-KR" sz="1100" dirty="0">
                <a:latin typeface="+mn-ea"/>
              </a:rPr>
              <a:t>Edit Menu Area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4A326A36-3DC7-4E2F-A870-0E455D8C11E8}"/>
              </a:ext>
            </a:extLst>
          </p:cNvPr>
          <p:cNvSpPr/>
          <p:nvPr/>
        </p:nvSpPr>
        <p:spPr>
          <a:xfrm>
            <a:off x="9517679" y="531611"/>
            <a:ext cx="68480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1"/>
            <a:r>
              <a:rPr lang="en-US" altLang="ko-KR" sz="1100" dirty="0">
                <a:latin typeface="+mn-ea"/>
              </a:rPr>
              <a:t>F-RE-01</a:t>
            </a: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88F401D3-991B-40FA-BFFB-225B6A0D9BBE}"/>
              </a:ext>
            </a:extLst>
          </p:cNvPr>
          <p:cNvGrpSpPr/>
          <p:nvPr/>
        </p:nvGrpSpPr>
        <p:grpSpPr>
          <a:xfrm>
            <a:off x="7224951" y="3008790"/>
            <a:ext cx="388720" cy="214250"/>
            <a:chOff x="4727047" y="5307508"/>
            <a:chExt cx="388720" cy="215444"/>
          </a:xfrm>
        </p:grpSpPr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3FA50F28-1E93-4FE1-9812-3CADEA36D08F}"/>
                </a:ext>
              </a:extLst>
            </p:cNvPr>
            <p:cNvSpPr/>
            <p:nvPr/>
          </p:nvSpPr>
          <p:spPr>
            <a:xfrm>
              <a:off x="4831407" y="5317535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glow rad="50800">
                <a:srgbClr val="FF0000">
                  <a:alpha val="30000"/>
                </a:srgbClr>
              </a:glo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000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" name="TextBox 27">
              <a:extLst>
                <a:ext uri="{FF2B5EF4-FFF2-40B4-BE49-F238E27FC236}">
                  <a16:creationId xmlns:a16="http://schemas.microsoft.com/office/drawing/2014/main" id="{6F8CF342-2F14-4FCA-8429-43CC076A88D1}"/>
                </a:ext>
              </a:extLst>
            </p:cNvPr>
            <p:cNvSpPr txBox="1"/>
            <p:nvPr/>
          </p:nvSpPr>
          <p:spPr>
            <a:xfrm>
              <a:off x="4727047" y="5307508"/>
              <a:ext cx="38872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10</a:t>
              </a:r>
              <a:endParaRPr lang="ko-KR" altLang="en-US" sz="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B8A0C9C5-8A42-4CB0-B010-DF1886BBB827}"/>
              </a:ext>
            </a:extLst>
          </p:cNvPr>
          <p:cNvGrpSpPr/>
          <p:nvPr/>
        </p:nvGrpSpPr>
        <p:grpSpPr>
          <a:xfrm>
            <a:off x="7569352" y="3008790"/>
            <a:ext cx="388720" cy="214250"/>
            <a:chOff x="4727047" y="5307508"/>
            <a:chExt cx="388720" cy="215444"/>
          </a:xfrm>
        </p:grpSpPr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E3057922-71D2-489E-A354-8D7157E9B2E8}"/>
                </a:ext>
              </a:extLst>
            </p:cNvPr>
            <p:cNvSpPr/>
            <p:nvPr/>
          </p:nvSpPr>
          <p:spPr>
            <a:xfrm>
              <a:off x="4831407" y="5317535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glow rad="50800">
                <a:srgbClr val="FF0000">
                  <a:alpha val="30000"/>
                </a:srgbClr>
              </a:glo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000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" name="TextBox 27">
              <a:extLst>
                <a:ext uri="{FF2B5EF4-FFF2-40B4-BE49-F238E27FC236}">
                  <a16:creationId xmlns:a16="http://schemas.microsoft.com/office/drawing/2014/main" id="{1F3EB8C9-DD89-46EF-A945-DE42350729B6}"/>
                </a:ext>
              </a:extLst>
            </p:cNvPr>
            <p:cNvSpPr txBox="1"/>
            <p:nvPr/>
          </p:nvSpPr>
          <p:spPr>
            <a:xfrm>
              <a:off x="4727047" y="5307508"/>
              <a:ext cx="38872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11</a:t>
              </a:r>
              <a:endParaRPr lang="ko-KR" altLang="en-US" sz="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E66B7646-F70C-457C-A225-86E0DD6F4344}"/>
              </a:ext>
            </a:extLst>
          </p:cNvPr>
          <p:cNvGrpSpPr/>
          <p:nvPr/>
        </p:nvGrpSpPr>
        <p:grpSpPr>
          <a:xfrm>
            <a:off x="8364508" y="3008790"/>
            <a:ext cx="388720" cy="214250"/>
            <a:chOff x="4727047" y="5307508"/>
            <a:chExt cx="388720" cy="215444"/>
          </a:xfrm>
        </p:grpSpPr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45412842-3381-4274-8175-00EA5EC8DEBC}"/>
                </a:ext>
              </a:extLst>
            </p:cNvPr>
            <p:cNvSpPr/>
            <p:nvPr/>
          </p:nvSpPr>
          <p:spPr>
            <a:xfrm>
              <a:off x="4831407" y="5317535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glow rad="50800">
                <a:srgbClr val="FF0000">
                  <a:alpha val="30000"/>
                </a:srgbClr>
              </a:glo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000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" name="TextBox 27">
              <a:extLst>
                <a:ext uri="{FF2B5EF4-FFF2-40B4-BE49-F238E27FC236}">
                  <a16:creationId xmlns:a16="http://schemas.microsoft.com/office/drawing/2014/main" id="{A947060A-94BE-4EB2-85AD-B024967146F9}"/>
                </a:ext>
              </a:extLst>
            </p:cNvPr>
            <p:cNvSpPr txBox="1"/>
            <p:nvPr/>
          </p:nvSpPr>
          <p:spPr>
            <a:xfrm>
              <a:off x="4727047" y="5307508"/>
              <a:ext cx="38872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12</a:t>
              </a:r>
              <a:endParaRPr lang="ko-KR" altLang="en-US" sz="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2F0D94C2-0A80-4205-B85D-6F7BF38922D5}"/>
              </a:ext>
            </a:extLst>
          </p:cNvPr>
          <p:cNvGrpSpPr/>
          <p:nvPr/>
        </p:nvGrpSpPr>
        <p:grpSpPr>
          <a:xfrm>
            <a:off x="8705489" y="3008790"/>
            <a:ext cx="388720" cy="214250"/>
            <a:chOff x="4727047" y="5307508"/>
            <a:chExt cx="388720" cy="215444"/>
          </a:xfrm>
        </p:grpSpPr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65270802-EB5E-4154-9FD0-BA7CA052A90C}"/>
                </a:ext>
              </a:extLst>
            </p:cNvPr>
            <p:cNvSpPr/>
            <p:nvPr/>
          </p:nvSpPr>
          <p:spPr>
            <a:xfrm>
              <a:off x="4831407" y="5317535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glow rad="50800">
                <a:srgbClr val="FF0000">
                  <a:alpha val="30000"/>
                </a:srgbClr>
              </a:glo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000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1" name="TextBox 27">
              <a:extLst>
                <a:ext uri="{FF2B5EF4-FFF2-40B4-BE49-F238E27FC236}">
                  <a16:creationId xmlns:a16="http://schemas.microsoft.com/office/drawing/2014/main" id="{0494DED6-94FE-4CB9-8963-9207C3FDC899}"/>
                </a:ext>
              </a:extLst>
            </p:cNvPr>
            <p:cNvSpPr txBox="1"/>
            <p:nvPr/>
          </p:nvSpPr>
          <p:spPr>
            <a:xfrm>
              <a:off x="4727047" y="5307508"/>
              <a:ext cx="38872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13</a:t>
              </a:r>
              <a:endParaRPr lang="ko-KR" altLang="en-US" sz="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12161E06-EA57-49D4-BEBA-B052E2A279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290" y="3237369"/>
            <a:ext cx="8636220" cy="383262"/>
          </a:xfrm>
          <a:prstGeom prst="rect">
            <a:avLst/>
          </a:prstGeom>
        </p:spPr>
      </p:pic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09CCA468-7DD6-448B-A30F-1771EFEF4736}"/>
              </a:ext>
            </a:extLst>
          </p:cNvPr>
          <p:cNvGrpSpPr/>
          <p:nvPr/>
        </p:nvGrpSpPr>
        <p:grpSpPr>
          <a:xfrm>
            <a:off x="994400" y="3008790"/>
            <a:ext cx="388720" cy="214250"/>
            <a:chOff x="4727047" y="5307508"/>
            <a:chExt cx="388720" cy="215444"/>
          </a:xfrm>
        </p:grpSpPr>
        <p:sp>
          <p:nvSpPr>
            <p:cNvPr id="117" name="타원 116">
              <a:extLst>
                <a:ext uri="{FF2B5EF4-FFF2-40B4-BE49-F238E27FC236}">
                  <a16:creationId xmlns:a16="http://schemas.microsoft.com/office/drawing/2014/main" id="{3F9FA272-7BA6-4AC6-9169-8CE1640B1C0B}"/>
                </a:ext>
              </a:extLst>
            </p:cNvPr>
            <p:cNvSpPr/>
            <p:nvPr/>
          </p:nvSpPr>
          <p:spPr>
            <a:xfrm>
              <a:off x="4831407" y="5317535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glow rad="50800">
                <a:srgbClr val="FF0000">
                  <a:alpha val="30000"/>
                </a:srgbClr>
              </a:glo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000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8" name="TextBox 27">
              <a:extLst>
                <a:ext uri="{FF2B5EF4-FFF2-40B4-BE49-F238E27FC236}">
                  <a16:creationId xmlns:a16="http://schemas.microsoft.com/office/drawing/2014/main" id="{96021279-D5C2-40B1-8D2D-6A921A965D69}"/>
                </a:ext>
              </a:extLst>
            </p:cNvPr>
            <p:cNvSpPr txBox="1"/>
            <p:nvPr/>
          </p:nvSpPr>
          <p:spPr>
            <a:xfrm>
              <a:off x="4727047" y="5307508"/>
              <a:ext cx="38872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  <a:endParaRPr lang="ko-KR" altLang="en-US" sz="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F6004B0F-24D9-4BD1-B7CE-2E52114E09D3}"/>
              </a:ext>
            </a:extLst>
          </p:cNvPr>
          <p:cNvGrpSpPr/>
          <p:nvPr/>
        </p:nvGrpSpPr>
        <p:grpSpPr>
          <a:xfrm>
            <a:off x="1258170" y="3008790"/>
            <a:ext cx="388720" cy="214250"/>
            <a:chOff x="4727047" y="5307508"/>
            <a:chExt cx="388720" cy="215444"/>
          </a:xfrm>
        </p:grpSpPr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27E8F8D4-44C5-43AA-A3D4-D0956F856030}"/>
                </a:ext>
              </a:extLst>
            </p:cNvPr>
            <p:cNvSpPr/>
            <p:nvPr/>
          </p:nvSpPr>
          <p:spPr>
            <a:xfrm>
              <a:off x="4831407" y="5317535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glow rad="50800">
                <a:srgbClr val="FF0000">
                  <a:alpha val="30000"/>
                </a:srgbClr>
              </a:glo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000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" name="TextBox 27">
              <a:extLst>
                <a:ext uri="{FF2B5EF4-FFF2-40B4-BE49-F238E27FC236}">
                  <a16:creationId xmlns:a16="http://schemas.microsoft.com/office/drawing/2014/main" id="{4B0AB595-3A48-4288-A509-8D22BDD21FDE}"/>
                </a:ext>
              </a:extLst>
            </p:cNvPr>
            <p:cNvSpPr txBox="1"/>
            <p:nvPr/>
          </p:nvSpPr>
          <p:spPr>
            <a:xfrm>
              <a:off x="4727047" y="5307508"/>
              <a:ext cx="38872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</a:t>
              </a:r>
              <a:endParaRPr lang="ko-KR" altLang="en-US" sz="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B3C37B6-8BF1-47B0-A512-7EB933AED485}"/>
              </a:ext>
            </a:extLst>
          </p:cNvPr>
          <p:cNvGrpSpPr/>
          <p:nvPr/>
        </p:nvGrpSpPr>
        <p:grpSpPr>
          <a:xfrm>
            <a:off x="1696551" y="3008790"/>
            <a:ext cx="388720" cy="214250"/>
            <a:chOff x="4727047" y="5307508"/>
            <a:chExt cx="388720" cy="215444"/>
          </a:xfrm>
        </p:grpSpPr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048D7EA7-BD92-4EB6-988E-5DF58EA9A8F1}"/>
                </a:ext>
              </a:extLst>
            </p:cNvPr>
            <p:cNvSpPr/>
            <p:nvPr/>
          </p:nvSpPr>
          <p:spPr>
            <a:xfrm>
              <a:off x="4831407" y="5317535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glow rad="50800">
                <a:srgbClr val="FF0000">
                  <a:alpha val="30000"/>
                </a:srgbClr>
              </a:glo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000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" name="TextBox 27">
              <a:extLst>
                <a:ext uri="{FF2B5EF4-FFF2-40B4-BE49-F238E27FC236}">
                  <a16:creationId xmlns:a16="http://schemas.microsoft.com/office/drawing/2014/main" id="{76663F54-2C8D-429D-86E7-5020D5BBEC94}"/>
                </a:ext>
              </a:extLst>
            </p:cNvPr>
            <p:cNvSpPr txBox="1"/>
            <p:nvPr/>
          </p:nvSpPr>
          <p:spPr>
            <a:xfrm>
              <a:off x="4727047" y="5307508"/>
              <a:ext cx="38872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</a:t>
              </a:r>
              <a:endParaRPr lang="ko-KR" altLang="en-US" sz="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7D1BB459-9F38-46FB-A8FA-D57F9AE858A0}"/>
              </a:ext>
            </a:extLst>
          </p:cNvPr>
          <p:cNvGrpSpPr/>
          <p:nvPr/>
        </p:nvGrpSpPr>
        <p:grpSpPr>
          <a:xfrm>
            <a:off x="2216530" y="3008790"/>
            <a:ext cx="388720" cy="214250"/>
            <a:chOff x="4727047" y="5307508"/>
            <a:chExt cx="388720" cy="215444"/>
          </a:xfrm>
        </p:grpSpPr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35F6E16B-8E8F-4B82-BF77-C40CDEE2CC62}"/>
                </a:ext>
              </a:extLst>
            </p:cNvPr>
            <p:cNvSpPr/>
            <p:nvPr/>
          </p:nvSpPr>
          <p:spPr>
            <a:xfrm>
              <a:off x="4831407" y="5317535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glow rad="50800">
                <a:srgbClr val="FF0000">
                  <a:alpha val="30000"/>
                </a:srgbClr>
              </a:glo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000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" name="TextBox 27">
              <a:extLst>
                <a:ext uri="{FF2B5EF4-FFF2-40B4-BE49-F238E27FC236}">
                  <a16:creationId xmlns:a16="http://schemas.microsoft.com/office/drawing/2014/main" id="{17C13595-D8AA-4ED7-88A2-41FDE7147E27}"/>
                </a:ext>
              </a:extLst>
            </p:cNvPr>
            <p:cNvSpPr txBox="1"/>
            <p:nvPr/>
          </p:nvSpPr>
          <p:spPr>
            <a:xfrm>
              <a:off x="4727047" y="5307508"/>
              <a:ext cx="38872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4</a:t>
              </a:r>
              <a:endParaRPr lang="ko-KR" altLang="en-US" sz="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B8BD60F0-478C-4555-B182-A0293FB87FB8}"/>
              </a:ext>
            </a:extLst>
          </p:cNvPr>
          <p:cNvGrpSpPr/>
          <p:nvPr/>
        </p:nvGrpSpPr>
        <p:grpSpPr>
          <a:xfrm>
            <a:off x="2748680" y="3008790"/>
            <a:ext cx="388720" cy="214250"/>
            <a:chOff x="4727047" y="5307508"/>
            <a:chExt cx="388720" cy="215444"/>
          </a:xfrm>
        </p:grpSpPr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B93C3B01-3C06-4DE8-8ACE-C2AFC91A8A7D}"/>
                </a:ext>
              </a:extLst>
            </p:cNvPr>
            <p:cNvSpPr/>
            <p:nvPr/>
          </p:nvSpPr>
          <p:spPr>
            <a:xfrm>
              <a:off x="4831407" y="5317535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glow rad="50800">
                <a:srgbClr val="FF0000">
                  <a:alpha val="30000"/>
                </a:srgbClr>
              </a:glo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000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" name="TextBox 27">
              <a:extLst>
                <a:ext uri="{FF2B5EF4-FFF2-40B4-BE49-F238E27FC236}">
                  <a16:creationId xmlns:a16="http://schemas.microsoft.com/office/drawing/2014/main" id="{A7177DF0-357A-4673-835C-ACD90B191E74}"/>
                </a:ext>
              </a:extLst>
            </p:cNvPr>
            <p:cNvSpPr txBox="1"/>
            <p:nvPr/>
          </p:nvSpPr>
          <p:spPr>
            <a:xfrm>
              <a:off x="4727047" y="5307508"/>
              <a:ext cx="38872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5</a:t>
              </a:r>
              <a:endParaRPr lang="ko-KR" altLang="en-US" sz="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23AD4C3B-3C69-42DB-8C57-7DA5C8371E94}"/>
              </a:ext>
            </a:extLst>
          </p:cNvPr>
          <p:cNvGrpSpPr/>
          <p:nvPr/>
        </p:nvGrpSpPr>
        <p:grpSpPr>
          <a:xfrm>
            <a:off x="3401629" y="3008790"/>
            <a:ext cx="388720" cy="214250"/>
            <a:chOff x="4727047" y="5307508"/>
            <a:chExt cx="388720" cy="215444"/>
          </a:xfrm>
        </p:grpSpPr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0C61518A-25B9-4587-AD2B-E73A1412C9C6}"/>
                </a:ext>
              </a:extLst>
            </p:cNvPr>
            <p:cNvSpPr/>
            <p:nvPr/>
          </p:nvSpPr>
          <p:spPr>
            <a:xfrm>
              <a:off x="4831407" y="5317535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glow rad="50800">
                <a:srgbClr val="FF0000">
                  <a:alpha val="30000"/>
                </a:srgbClr>
              </a:glo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000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" name="TextBox 27">
              <a:extLst>
                <a:ext uri="{FF2B5EF4-FFF2-40B4-BE49-F238E27FC236}">
                  <a16:creationId xmlns:a16="http://schemas.microsoft.com/office/drawing/2014/main" id="{D5B852CA-23F7-4156-96DB-997EAE0D4533}"/>
                </a:ext>
              </a:extLst>
            </p:cNvPr>
            <p:cNvSpPr txBox="1"/>
            <p:nvPr/>
          </p:nvSpPr>
          <p:spPr>
            <a:xfrm>
              <a:off x="4727047" y="5307508"/>
              <a:ext cx="38872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6</a:t>
              </a:r>
              <a:endParaRPr lang="ko-KR" altLang="en-US" sz="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28597EB0-DF6C-4522-ADE4-AD466E221379}"/>
              </a:ext>
            </a:extLst>
          </p:cNvPr>
          <p:cNvSpPr/>
          <p:nvPr/>
        </p:nvSpPr>
        <p:spPr bwMode="auto">
          <a:xfrm>
            <a:off x="1348315" y="3249574"/>
            <a:ext cx="229383" cy="336318"/>
          </a:xfrm>
          <a:prstGeom prst="rect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2700" algn="ctr" rotWithShape="0">
                    <a:srgbClr val="9CA8B6"/>
                  </a:outerShdw>
                </a:effectLst>
              </a14:hiddenEffects>
            </a:ext>
          </a:extLst>
        </p:spPr>
        <p:txBody>
          <a:bodyPr vert="horz" wrap="none" lIns="51435" tIns="25718" rIns="51435" bIns="25718" numCol="1" rtlCol="0" anchor="t" anchorCtr="0" compatLnSpc="1">
            <a:prstTxWarp prst="textNoShape">
              <a:avLst/>
            </a:prstTxWarp>
            <a:noAutofit/>
          </a:bodyPr>
          <a:lstStyle/>
          <a:p>
            <a:pPr marL="42863" indent="-42863" fontAlgn="base" latinLnBrk="0">
              <a:spcBef>
                <a:spcPct val="25000"/>
              </a:spcBef>
              <a:spcAft>
                <a:spcPct val="0"/>
              </a:spcAft>
              <a:buClr>
                <a:srgbClr val="718797"/>
              </a:buClr>
              <a:buSzPct val="80000"/>
            </a:pPr>
            <a:endParaRPr kumimoji="1" lang="ko-KR" altLang="en-US" sz="563" dirty="0">
              <a:solidFill>
                <a:prstClr val="black"/>
              </a:solidFill>
              <a:latin typeface="+mn-ea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C1AACA51-2A06-4C49-B0F0-2E1F10759F8E}"/>
              </a:ext>
            </a:extLst>
          </p:cNvPr>
          <p:cNvSpPr/>
          <p:nvPr/>
        </p:nvSpPr>
        <p:spPr bwMode="auto">
          <a:xfrm>
            <a:off x="1608436" y="3249574"/>
            <a:ext cx="559084" cy="336318"/>
          </a:xfrm>
          <a:prstGeom prst="rect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2700" algn="ctr" rotWithShape="0">
                    <a:srgbClr val="9CA8B6"/>
                  </a:outerShdw>
                </a:effectLst>
              </a14:hiddenEffects>
            </a:ext>
          </a:extLst>
        </p:spPr>
        <p:txBody>
          <a:bodyPr vert="horz" wrap="none" lIns="51435" tIns="25718" rIns="51435" bIns="25718" numCol="1" rtlCol="0" anchor="t" anchorCtr="0" compatLnSpc="1">
            <a:prstTxWarp prst="textNoShape">
              <a:avLst/>
            </a:prstTxWarp>
            <a:noAutofit/>
          </a:bodyPr>
          <a:lstStyle/>
          <a:p>
            <a:pPr marL="42863" indent="-42863" fontAlgn="base" latinLnBrk="0">
              <a:spcBef>
                <a:spcPct val="25000"/>
              </a:spcBef>
              <a:spcAft>
                <a:spcPct val="0"/>
              </a:spcAft>
              <a:buClr>
                <a:srgbClr val="718797"/>
              </a:buClr>
              <a:buSzPct val="80000"/>
            </a:pPr>
            <a:endParaRPr kumimoji="1" lang="ko-KR" altLang="en-US" sz="563" dirty="0">
              <a:solidFill>
                <a:prstClr val="black"/>
              </a:solidFill>
              <a:latin typeface="+mn-ea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A9CA7017-4D02-4368-97B1-B44D928C1B0E}"/>
              </a:ext>
            </a:extLst>
          </p:cNvPr>
          <p:cNvSpPr/>
          <p:nvPr/>
        </p:nvSpPr>
        <p:spPr bwMode="auto">
          <a:xfrm>
            <a:off x="2216407" y="3249574"/>
            <a:ext cx="388721" cy="336318"/>
          </a:xfrm>
          <a:prstGeom prst="rect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2700" algn="ctr" rotWithShape="0">
                    <a:srgbClr val="9CA8B6"/>
                  </a:outerShdw>
                </a:effectLst>
              </a14:hiddenEffects>
            </a:ext>
          </a:extLst>
        </p:spPr>
        <p:txBody>
          <a:bodyPr vert="horz" wrap="none" lIns="51435" tIns="25718" rIns="51435" bIns="25718" numCol="1" rtlCol="0" anchor="t" anchorCtr="0" compatLnSpc="1">
            <a:prstTxWarp prst="textNoShape">
              <a:avLst/>
            </a:prstTxWarp>
            <a:noAutofit/>
          </a:bodyPr>
          <a:lstStyle/>
          <a:p>
            <a:pPr marL="42863" indent="-42863" fontAlgn="base" latinLnBrk="0">
              <a:spcBef>
                <a:spcPct val="25000"/>
              </a:spcBef>
              <a:spcAft>
                <a:spcPct val="0"/>
              </a:spcAft>
              <a:buClr>
                <a:srgbClr val="718797"/>
              </a:buClr>
              <a:buSzPct val="80000"/>
            </a:pPr>
            <a:endParaRPr kumimoji="1" lang="ko-KR" altLang="en-US" sz="563" dirty="0">
              <a:solidFill>
                <a:prstClr val="black"/>
              </a:solidFill>
              <a:latin typeface="+mn-ea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8E0DFC7F-D293-45E9-8E7D-5D9115BC957A}"/>
              </a:ext>
            </a:extLst>
          </p:cNvPr>
          <p:cNvSpPr/>
          <p:nvPr/>
        </p:nvSpPr>
        <p:spPr bwMode="auto">
          <a:xfrm>
            <a:off x="2645223" y="3261922"/>
            <a:ext cx="634308" cy="336318"/>
          </a:xfrm>
          <a:prstGeom prst="rect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2700" algn="ctr" rotWithShape="0">
                    <a:srgbClr val="9CA8B6"/>
                  </a:outerShdw>
                </a:effectLst>
              </a14:hiddenEffects>
            </a:ext>
          </a:extLst>
        </p:spPr>
        <p:txBody>
          <a:bodyPr vert="horz" wrap="none" lIns="51435" tIns="25718" rIns="51435" bIns="25718" numCol="1" rtlCol="0" anchor="t" anchorCtr="0" compatLnSpc="1">
            <a:prstTxWarp prst="textNoShape">
              <a:avLst/>
            </a:prstTxWarp>
            <a:noAutofit/>
          </a:bodyPr>
          <a:lstStyle/>
          <a:p>
            <a:pPr marL="42863" indent="-42863" fontAlgn="base" latinLnBrk="0">
              <a:spcBef>
                <a:spcPct val="25000"/>
              </a:spcBef>
              <a:spcAft>
                <a:spcPct val="0"/>
              </a:spcAft>
              <a:buClr>
                <a:srgbClr val="718797"/>
              </a:buClr>
              <a:buSzPct val="80000"/>
            </a:pPr>
            <a:endParaRPr kumimoji="1" lang="ko-KR" altLang="en-US" sz="563" dirty="0">
              <a:solidFill>
                <a:prstClr val="black"/>
              </a:solidFill>
              <a:latin typeface="+mn-ea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FD5FEB9C-9BDF-4F54-A82A-D8FC29295EF5}"/>
              </a:ext>
            </a:extLst>
          </p:cNvPr>
          <p:cNvSpPr/>
          <p:nvPr/>
        </p:nvSpPr>
        <p:spPr bwMode="auto">
          <a:xfrm>
            <a:off x="3322222" y="3261758"/>
            <a:ext cx="553915" cy="336318"/>
          </a:xfrm>
          <a:prstGeom prst="rect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2700" algn="ctr" rotWithShape="0">
                    <a:srgbClr val="9CA8B6"/>
                  </a:outerShdw>
                </a:effectLst>
              </a14:hiddenEffects>
            </a:ext>
          </a:extLst>
        </p:spPr>
        <p:txBody>
          <a:bodyPr vert="horz" wrap="none" lIns="51435" tIns="25718" rIns="51435" bIns="25718" numCol="1" rtlCol="0" anchor="t" anchorCtr="0" compatLnSpc="1">
            <a:prstTxWarp prst="textNoShape">
              <a:avLst/>
            </a:prstTxWarp>
            <a:noAutofit/>
          </a:bodyPr>
          <a:lstStyle/>
          <a:p>
            <a:pPr marL="42863" indent="-42863" fontAlgn="base" latinLnBrk="0">
              <a:spcBef>
                <a:spcPct val="25000"/>
              </a:spcBef>
              <a:spcAft>
                <a:spcPct val="0"/>
              </a:spcAft>
              <a:buClr>
                <a:srgbClr val="718797"/>
              </a:buClr>
              <a:buSzPct val="80000"/>
            </a:pPr>
            <a:endParaRPr kumimoji="1" lang="ko-KR" altLang="en-US" sz="563" dirty="0">
              <a:solidFill>
                <a:prstClr val="black"/>
              </a:solidFill>
              <a:latin typeface="+mn-ea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997BE826-0466-42AD-93E4-B604F6A6869B}"/>
              </a:ext>
            </a:extLst>
          </p:cNvPr>
          <p:cNvSpPr/>
          <p:nvPr/>
        </p:nvSpPr>
        <p:spPr bwMode="auto">
          <a:xfrm>
            <a:off x="1085189" y="3249574"/>
            <a:ext cx="215168" cy="336318"/>
          </a:xfrm>
          <a:prstGeom prst="rect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2700" algn="ctr" rotWithShape="0">
                    <a:srgbClr val="9CA8B6"/>
                  </a:outerShdw>
                </a:effectLst>
              </a14:hiddenEffects>
            </a:ext>
          </a:extLst>
        </p:spPr>
        <p:txBody>
          <a:bodyPr vert="horz" wrap="none" lIns="51435" tIns="25718" rIns="51435" bIns="25718" numCol="1" rtlCol="0" anchor="t" anchorCtr="0" compatLnSpc="1">
            <a:prstTxWarp prst="textNoShape">
              <a:avLst/>
            </a:prstTxWarp>
            <a:noAutofit/>
          </a:bodyPr>
          <a:lstStyle/>
          <a:p>
            <a:pPr marL="42863" indent="-42863" fontAlgn="base" latinLnBrk="0">
              <a:spcBef>
                <a:spcPct val="25000"/>
              </a:spcBef>
              <a:spcAft>
                <a:spcPct val="0"/>
              </a:spcAft>
              <a:buClr>
                <a:srgbClr val="718797"/>
              </a:buClr>
              <a:buSzPct val="80000"/>
            </a:pPr>
            <a:endParaRPr kumimoji="1" lang="ko-KR" altLang="en-US" sz="563" dirty="0">
              <a:solidFill>
                <a:prstClr val="black"/>
              </a:solidFill>
              <a:latin typeface="+mn-ea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EE46E46D-3157-40E3-ACAF-7C52228F987D}"/>
              </a:ext>
            </a:extLst>
          </p:cNvPr>
          <p:cNvSpPr/>
          <p:nvPr/>
        </p:nvSpPr>
        <p:spPr bwMode="auto">
          <a:xfrm>
            <a:off x="7260119" y="3251760"/>
            <a:ext cx="316154" cy="336318"/>
          </a:xfrm>
          <a:prstGeom prst="rect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2700" algn="ctr" rotWithShape="0">
                    <a:srgbClr val="9CA8B6"/>
                  </a:outerShdw>
                </a:effectLst>
              </a14:hiddenEffects>
            </a:ext>
          </a:extLst>
        </p:spPr>
        <p:txBody>
          <a:bodyPr vert="horz" wrap="none" lIns="51435" tIns="25718" rIns="51435" bIns="25718" numCol="1" rtlCol="0" anchor="t" anchorCtr="0" compatLnSpc="1">
            <a:prstTxWarp prst="textNoShape">
              <a:avLst/>
            </a:prstTxWarp>
            <a:noAutofit/>
          </a:bodyPr>
          <a:lstStyle/>
          <a:p>
            <a:pPr marL="42863" indent="-42863" fontAlgn="base" latinLnBrk="0">
              <a:spcBef>
                <a:spcPct val="25000"/>
              </a:spcBef>
              <a:spcAft>
                <a:spcPct val="0"/>
              </a:spcAft>
              <a:buClr>
                <a:srgbClr val="718797"/>
              </a:buClr>
              <a:buSzPct val="80000"/>
            </a:pPr>
            <a:endParaRPr kumimoji="1" lang="ko-KR" altLang="en-US" sz="563" dirty="0">
              <a:solidFill>
                <a:prstClr val="black"/>
              </a:solidFill>
              <a:latin typeface="+mn-ea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C1EB9578-DC91-4BF1-94AD-3EF0FD01E816}"/>
              </a:ext>
            </a:extLst>
          </p:cNvPr>
          <p:cNvSpPr/>
          <p:nvPr/>
        </p:nvSpPr>
        <p:spPr bwMode="auto">
          <a:xfrm>
            <a:off x="7626875" y="3252049"/>
            <a:ext cx="316154" cy="336318"/>
          </a:xfrm>
          <a:prstGeom prst="rect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2700" algn="ctr" rotWithShape="0">
                    <a:srgbClr val="9CA8B6"/>
                  </a:outerShdw>
                </a:effectLst>
              </a14:hiddenEffects>
            </a:ext>
          </a:extLst>
        </p:spPr>
        <p:txBody>
          <a:bodyPr vert="horz" wrap="none" lIns="51435" tIns="25718" rIns="51435" bIns="25718" numCol="1" rtlCol="0" anchor="t" anchorCtr="0" compatLnSpc="1">
            <a:prstTxWarp prst="textNoShape">
              <a:avLst/>
            </a:prstTxWarp>
            <a:noAutofit/>
          </a:bodyPr>
          <a:lstStyle/>
          <a:p>
            <a:pPr marL="42863" indent="-42863" fontAlgn="base" latinLnBrk="0">
              <a:spcBef>
                <a:spcPct val="25000"/>
              </a:spcBef>
              <a:spcAft>
                <a:spcPct val="0"/>
              </a:spcAft>
              <a:buClr>
                <a:srgbClr val="718797"/>
              </a:buClr>
              <a:buSzPct val="80000"/>
            </a:pPr>
            <a:endParaRPr kumimoji="1" lang="ko-KR" altLang="en-US" sz="563" dirty="0">
              <a:solidFill>
                <a:prstClr val="black"/>
              </a:solidFill>
              <a:latin typeface="+mn-ea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E70E400C-7D5E-4B5F-B790-EE42E026D94A}"/>
              </a:ext>
            </a:extLst>
          </p:cNvPr>
          <p:cNvSpPr/>
          <p:nvPr/>
        </p:nvSpPr>
        <p:spPr bwMode="auto">
          <a:xfrm>
            <a:off x="8348039" y="3249574"/>
            <a:ext cx="405060" cy="336318"/>
          </a:xfrm>
          <a:prstGeom prst="rect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2700" algn="ctr" rotWithShape="0">
                    <a:srgbClr val="9CA8B6"/>
                  </a:outerShdw>
                </a:effectLst>
              </a14:hiddenEffects>
            </a:ext>
          </a:extLst>
        </p:spPr>
        <p:txBody>
          <a:bodyPr vert="horz" wrap="none" lIns="51435" tIns="25718" rIns="51435" bIns="25718" numCol="1" rtlCol="0" anchor="t" anchorCtr="0" compatLnSpc="1">
            <a:prstTxWarp prst="textNoShape">
              <a:avLst/>
            </a:prstTxWarp>
            <a:noAutofit/>
          </a:bodyPr>
          <a:lstStyle/>
          <a:p>
            <a:pPr marL="42863" indent="-42863" fontAlgn="base" latinLnBrk="0">
              <a:spcBef>
                <a:spcPct val="25000"/>
              </a:spcBef>
              <a:spcAft>
                <a:spcPct val="0"/>
              </a:spcAft>
              <a:buClr>
                <a:srgbClr val="718797"/>
              </a:buClr>
              <a:buSzPct val="80000"/>
            </a:pPr>
            <a:endParaRPr kumimoji="1" lang="ko-KR" altLang="en-US" sz="563" dirty="0">
              <a:solidFill>
                <a:prstClr val="black"/>
              </a:solidFill>
              <a:latin typeface="+mn-ea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3944D472-EEC4-41AB-B187-3F2F0B03F4B2}"/>
              </a:ext>
            </a:extLst>
          </p:cNvPr>
          <p:cNvSpPr/>
          <p:nvPr/>
        </p:nvSpPr>
        <p:spPr bwMode="auto">
          <a:xfrm>
            <a:off x="8809849" y="3249574"/>
            <a:ext cx="212593" cy="336318"/>
          </a:xfrm>
          <a:prstGeom prst="rect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2700" algn="ctr" rotWithShape="0">
                    <a:srgbClr val="9CA8B6"/>
                  </a:outerShdw>
                </a:effectLst>
              </a14:hiddenEffects>
            </a:ext>
          </a:extLst>
        </p:spPr>
        <p:txBody>
          <a:bodyPr vert="horz" wrap="none" lIns="51435" tIns="25718" rIns="51435" bIns="25718" numCol="1" rtlCol="0" anchor="t" anchorCtr="0" compatLnSpc="1">
            <a:prstTxWarp prst="textNoShape">
              <a:avLst/>
            </a:prstTxWarp>
            <a:noAutofit/>
          </a:bodyPr>
          <a:lstStyle/>
          <a:p>
            <a:pPr marL="42863" indent="-42863" fontAlgn="base" latinLnBrk="0">
              <a:spcBef>
                <a:spcPct val="25000"/>
              </a:spcBef>
              <a:spcAft>
                <a:spcPct val="0"/>
              </a:spcAft>
              <a:buClr>
                <a:srgbClr val="718797"/>
              </a:buClr>
              <a:buSzPct val="80000"/>
            </a:pPr>
            <a:endParaRPr kumimoji="1" lang="ko-KR" altLang="en-US" sz="563" dirty="0">
              <a:solidFill>
                <a:prstClr val="black"/>
              </a:solidFill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8F2913-6FFB-40E3-892F-95F4E8E5D56E}"/>
              </a:ext>
            </a:extLst>
          </p:cNvPr>
          <p:cNvSpPr txBox="1"/>
          <p:nvPr/>
        </p:nvSpPr>
        <p:spPr>
          <a:xfrm>
            <a:off x="3823144" y="3295317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>
                <a:solidFill>
                  <a:schemeClr val="bg1"/>
                </a:solidFill>
              </a:rPr>
              <a:t>공유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BB54B10-A6F2-4487-94ED-886AA38097E5}"/>
              </a:ext>
            </a:extLst>
          </p:cNvPr>
          <p:cNvSpPr txBox="1"/>
          <p:nvPr/>
        </p:nvSpPr>
        <p:spPr>
          <a:xfrm>
            <a:off x="4209567" y="3295317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 dirty="0">
                <a:solidFill>
                  <a:schemeClr val="bg1"/>
                </a:solidFill>
              </a:rPr>
              <a:t>설정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6ABF06F-C226-4EAE-B5CB-47E6AC105053}"/>
              </a:ext>
            </a:extLst>
          </p:cNvPr>
          <p:cNvSpPr txBox="1"/>
          <p:nvPr/>
        </p:nvSpPr>
        <p:spPr>
          <a:xfrm>
            <a:off x="4612133" y="3295317"/>
            <a:ext cx="108074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 dirty="0">
                <a:solidFill>
                  <a:schemeClr val="bg1"/>
                </a:solidFill>
              </a:rPr>
              <a:t>공통코드 관리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32CAE4BD-5E8F-4263-8A3A-96FBFA4C7240}"/>
              </a:ext>
            </a:extLst>
          </p:cNvPr>
          <p:cNvSpPr/>
          <p:nvPr/>
        </p:nvSpPr>
        <p:spPr bwMode="auto">
          <a:xfrm>
            <a:off x="3868286" y="3277733"/>
            <a:ext cx="353777" cy="336318"/>
          </a:xfrm>
          <a:prstGeom prst="rect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2700" algn="ctr" rotWithShape="0">
                    <a:srgbClr val="9CA8B6"/>
                  </a:outerShdw>
                </a:effectLst>
              </a14:hiddenEffects>
            </a:ext>
          </a:extLst>
        </p:spPr>
        <p:txBody>
          <a:bodyPr vert="horz" wrap="none" lIns="51435" tIns="25718" rIns="51435" bIns="25718" numCol="1" rtlCol="0" anchor="t" anchorCtr="0" compatLnSpc="1">
            <a:prstTxWarp prst="textNoShape">
              <a:avLst/>
            </a:prstTxWarp>
            <a:noAutofit/>
          </a:bodyPr>
          <a:lstStyle/>
          <a:p>
            <a:pPr marL="42863" indent="-42863" fontAlgn="base" latinLnBrk="0">
              <a:spcBef>
                <a:spcPct val="25000"/>
              </a:spcBef>
              <a:spcAft>
                <a:spcPct val="0"/>
              </a:spcAft>
              <a:buClr>
                <a:srgbClr val="718797"/>
              </a:buClr>
              <a:buSzPct val="80000"/>
            </a:pPr>
            <a:endParaRPr kumimoji="1" lang="ko-KR" altLang="en-US" sz="563" dirty="0">
              <a:solidFill>
                <a:prstClr val="black"/>
              </a:solidFill>
              <a:latin typeface="+mn-ea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2229FE04-956A-480B-8AA3-71955FB8D638}"/>
              </a:ext>
            </a:extLst>
          </p:cNvPr>
          <p:cNvSpPr/>
          <p:nvPr/>
        </p:nvSpPr>
        <p:spPr bwMode="auto">
          <a:xfrm>
            <a:off x="4281147" y="3276129"/>
            <a:ext cx="353777" cy="336318"/>
          </a:xfrm>
          <a:prstGeom prst="rect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2700" algn="ctr" rotWithShape="0">
                    <a:srgbClr val="9CA8B6"/>
                  </a:outerShdw>
                </a:effectLst>
              </a14:hiddenEffects>
            </a:ext>
          </a:extLst>
        </p:spPr>
        <p:txBody>
          <a:bodyPr vert="horz" wrap="none" lIns="51435" tIns="25718" rIns="51435" bIns="25718" numCol="1" rtlCol="0" anchor="t" anchorCtr="0" compatLnSpc="1">
            <a:prstTxWarp prst="textNoShape">
              <a:avLst/>
            </a:prstTxWarp>
            <a:noAutofit/>
          </a:bodyPr>
          <a:lstStyle/>
          <a:p>
            <a:pPr marL="42863" indent="-42863" fontAlgn="base" latinLnBrk="0">
              <a:spcBef>
                <a:spcPct val="25000"/>
              </a:spcBef>
              <a:spcAft>
                <a:spcPct val="0"/>
              </a:spcAft>
              <a:buClr>
                <a:srgbClr val="718797"/>
              </a:buClr>
              <a:buSzPct val="80000"/>
            </a:pPr>
            <a:endParaRPr kumimoji="1" lang="ko-KR" altLang="en-US" sz="563" dirty="0">
              <a:solidFill>
                <a:prstClr val="black"/>
              </a:solidFill>
              <a:latin typeface="+mn-ea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59480EC3-67BE-44D1-9F28-86776E883D14}"/>
              </a:ext>
            </a:extLst>
          </p:cNvPr>
          <p:cNvSpPr/>
          <p:nvPr/>
        </p:nvSpPr>
        <p:spPr bwMode="auto">
          <a:xfrm>
            <a:off x="4691674" y="3276129"/>
            <a:ext cx="904109" cy="336318"/>
          </a:xfrm>
          <a:prstGeom prst="rect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2700" algn="ctr" rotWithShape="0">
                    <a:srgbClr val="9CA8B6"/>
                  </a:outerShdw>
                </a:effectLst>
              </a14:hiddenEffects>
            </a:ext>
          </a:extLst>
        </p:spPr>
        <p:txBody>
          <a:bodyPr vert="horz" wrap="none" lIns="51435" tIns="25718" rIns="51435" bIns="25718" numCol="1" rtlCol="0" anchor="t" anchorCtr="0" compatLnSpc="1">
            <a:prstTxWarp prst="textNoShape">
              <a:avLst/>
            </a:prstTxWarp>
            <a:noAutofit/>
          </a:bodyPr>
          <a:lstStyle/>
          <a:p>
            <a:pPr marL="42863" indent="-42863" fontAlgn="base" latinLnBrk="0">
              <a:spcBef>
                <a:spcPct val="25000"/>
              </a:spcBef>
              <a:spcAft>
                <a:spcPct val="0"/>
              </a:spcAft>
              <a:buClr>
                <a:srgbClr val="718797"/>
              </a:buClr>
              <a:buSzPct val="80000"/>
            </a:pPr>
            <a:endParaRPr kumimoji="1" lang="ko-KR" altLang="en-US" sz="563" dirty="0">
              <a:solidFill>
                <a:prstClr val="black"/>
              </a:solidFill>
              <a:latin typeface="+mn-ea"/>
            </a:endParaRPr>
          </a:p>
        </p:txBody>
      </p: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0556EC54-C99A-49BA-9386-1D9E84CB1862}"/>
              </a:ext>
            </a:extLst>
          </p:cNvPr>
          <p:cNvGrpSpPr/>
          <p:nvPr/>
        </p:nvGrpSpPr>
        <p:grpSpPr>
          <a:xfrm>
            <a:off x="3866854" y="3008790"/>
            <a:ext cx="388720" cy="214250"/>
            <a:chOff x="4727047" y="5307508"/>
            <a:chExt cx="388720" cy="215444"/>
          </a:xfrm>
        </p:grpSpPr>
        <p:sp>
          <p:nvSpPr>
            <p:cNvPr id="64" name="타원 63">
              <a:extLst>
                <a:ext uri="{FF2B5EF4-FFF2-40B4-BE49-F238E27FC236}">
                  <a16:creationId xmlns:a16="http://schemas.microsoft.com/office/drawing/2014/main" id="{2406D26E-BB43-4971-A2A3-8E1ACD5F8CB4}"/>
                </a:ext>
              </a:extLst>
            </p:cNvPr>
            <p:cNvSpPr/>
            <p:nvPr/>
          </p:nvSpPr>
          <p:spPr>
            <a:xfrm>
              <a:off x="4831407" y="5317535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glow rad="50800">
                <a:srgbClr val="FF0000">
                  <a:alpha val="30000"/>
                </a:srgbClr>
              </a:glo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000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5" name="TextBox 27">
              <a:extLst>
                <a:ext uri="{FF2B5EF4-FFF2-40B4-BE49-F238E27FC236}">
                  <a16:creationId xmlns:a16="http://schemas.microsoft.com/office/drawing/2014/main" id="{2043DB5F-7973-4221-AB24-02FDFF331CF4}"/>
                </a:ext>
              </a:extLst>
            </p:cNvPr>
            <p:cNvSpPr txBox="1"/>
            <p:nvPr/>
          </p:nvSpPr>
          <p:spPr>
            <a:xfrm>
              <a:off x="4727047" y="5307508"/>
              <a:ext cx="38872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7</a:t>
              </a:r>
              <a:endParaRPr lang="ko-KR" altLang="en-US" sz="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D6CA91B9-CDD0-4EB9-908D-7BE591893B49}"/>
              </a:ext>
            </a:extLst>
          </p:cNvPr>
          <p:cNvGrpSpPr/>
          <p:nvPr/>
        </p:nvGrpSpPr>
        <p:grpSpPr>
          <a:xfrm>
            <a:off x="4220585" y="3008790"/>
            <a:ext cx="388720" cy="214250"/>
            <a:chOff x="4727047" y="5307508"/>
            <a:chExt cx="388720" cy="215444"/>
          </a:xfrm>
        </p:grpSpPr>
        <p:sp>
          <p:nvSpPr>
            <p:cNvPr id="67" name="타원 66">
              <a:extLst>
                <a:ext uri="{FF2B5EF4-FFF2-40B4-BE49-F238E27FC236}">
                  <a16:creationId xmlns:a16="http://schemas.microsoft.com/office/drawing/2014/main" id="{FA3721D1-37CB-4B78-8F4C-F8D2514AAF3C}"/>
                </a:ext>
              </a:extLst>
            </p:cNvPr>
            <p:cNvSpPr/>
            <p:nvPr/>
          </p:nvSpPr>
          <p:spPr>
            <a:xfrm>
              <a:off x="4831407" y="5317535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glow rad="50800">
                <a:srgbClr val="FF0000">
                  <a:alpha val="30000"/>
                </a:srgbClr>
              </a:glo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000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8" name="TextBox 27">
              <a:extLst>
                <a:ext uri="{FF2B5EF4-FFF2-40B4-BE49-F238E27FC236}">
                  <a16:creationId xmlns:a16="http://schemas.microsoft.com/office/drawing/2014/main" id="{B170D183-0228-4982-9700-1231EB24FE2D}"/>
                </a:ext>
              </a:extLst>
            </p:cNvPr>
            <p:cNvSpPr txBox="1"/>
            <p:nvPr/>
          </p:nvSpPr>
          <p:spPr>
            <a:xfrm>
              <a:off x="4727047" y="5307508"/>
              <a:ext cx="38872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8</a:t>
              </a:r>
              <a:endParaRPr lang="ko-KR" altLang="en-US" sz="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BC847498-DA43-4F39-93D4-71215B9D0271}"/>
              </a:ext>
            </a:extLst>
          </p:cNvPr>
          <p:cNvGrpSpPr/>
          <p:nvPr/>
        </p:nvGrpSpPr>
        <p:grpSpPr>
          <a:xfrm>
            <a:off x="4860288" y="3008790"/>
            <a:ext cx="388720" cy="214250"/>
            <a:chOff x="4727047" y="5307508"/>
            <a:chExt cx="388720" cy="215444"/>
          </a:xfrm>
        </p:grpSpPr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9E4B8266-042D-4A8F-BE36-BF4FC22AC818}"/>
                </a:ext>
              </a:extLst>
            </p:cNvPr>
            <p:cNvSpPr/>
            <p:nvPr/>
          </p:nvSpPr>
          <p:spPr>
            <a:xfrm>
              <a:off x="4831407" y="5317535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glow rad="50800">
                <a:srgbClr val="FF0000">
                  <a:alpha val="30000"/>
                </a:srgbClr>
              </a:glo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000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1" name="TextBox 27">
              <a:extLst>
                <a:ext uri="{FF2B5EF4-FFF2-40B4-BE49-F238E27FC236}">
                  <a16:creationId xmlns:a16="http://schemas.microsoft.com/office/drawing/2014/main" id="{BA308937-7EEC-49CD-95DF-AC57753C84B3}"/>
                </a:ext>
              </a:extLst>
            </p:cNvPr>
            <p:cNvSpPr txBox="1"/>
            <p:nvPr/>
          </p:nvSpPr>
          <p:spPr>
            <a:xfrm>
              <a:off x="4727047" y="5307508"/>
              <a:ext cx="38872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9</a:t>
              </a:r>
              <a:endParaRPr lang="ko-KR" altLang="en-US" sz="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id="{887C6F1A-7C6A-4E12-A732-BADE2EC27B5A}"/>
              </a:ext>
            </a:extLst>
          </p:cNvPr>
          <p:cNvSpPr txBox="1"/>
          <p:nvPr/>
        </p:nvSpPr>
        <p:spPr>
          <a:xfrm>
            <a:off x="5558963" y="3289721"/>
            <a:ext cx="122180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 dirty="0">
                <a:solidFill>
                  <a:schemeClr val="bg1"/>
                </a:solidFill>
              </a:rPr>
              <a:t>안내메시지 관리</a:t>
            </a:r>
            <a:endParaRPr lang="en-US" altLang="ko-KR" sz="1100" b="1" dirty="0">
              <a:solidFill>
                <a:schemeClr val="bg1"/>
              </a:solidFill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B334DEB7-6DBD-4A0E-AB6D-213CE6D0BBD6}"/>
              </a:ext>
            </a:extLst>
          </p:cNvPr>
          <p:cNvSpPr/>
          <p:nvPr/>
        </p:nvSpPr>
        <p:spPr bwMode="auto">
          <a:xfrm>
            <a:off x="5630715" y="3276129"/>
            <a:ext cx="1059485" cy="336318"/>
          </a:xfrm>
          <a:prstGeom prst="rect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2700" algn="ctr" rotWithShape="0">
                    <a:srgbClr val="9CA8B6"/>
                  </a:outerShdw>
                </a:effectLst>
              </a14:hiddenEffects>
            </a:ext>
          </a:extLst>
        </p:spPr>
        <p:txBody>
          <a:bodyPr vert="horz" wrap="none" lIns="51435" tIns="25718" rIns="51435" bIns="25718" numCol="1" rtlCol="0" anchor="t" anchorCtr="0" compatLnSpc="1">
            <a:prstTxWarp prst="textNoShape">
              <a:avLst/>
            </a:prstTxWarp>
            <a:noAutofit/>
          </a:bodyPr>
          <a:lstStyle/>
          <a:p>
            <a:pPr marL="42863" indent="-42863" fontAlgn="base" latinLnBrk="0">
              <a:spcBef>
                <a:spcPct val="25000"/>
              </a:spcBef>
              <a:spcAft>
                <a:spcPct val="0"/>
              </a:spcAft>
              <a:buClr>
                <a:srgbClr val="718797"/>
              </a:buClr>
              <a:buSzPct val="80000"/>
            </a:pPr>
            <a:endParaRPr kumimoji="1" lang="ko-KR" altLang="en-US" sz="563" dirty="0">
              <a:solidFill>
                <a:prstClr val="black"/>
              </a:solidFill>
              <a:latin typeface="+mn-ea"/>
            </a:endParaRPr>
          </a:p>
        </p:txBody>
      </p: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5D1C32BE-3E3D-4562-9F48-1E04ADAD30CC}"/>
              </a:ext>
            </a:extLst>
          </p:cNvPr>
          <p:cNvGrpSpPr/>
          <p:nvPr/>
        </p:nvGrpSpPr>
        <p:grpSpPr>
          <a:xfrm>
            <a:off x="5856529" y="2983513"/>
            <a:ext cx="388720" cy="214250"/>
            <a:chOff x="4727047" y="5307508"/>
            <a:chExt cx="388720" cy="215444"/>
          </a:xfrm>
        </p:grpSpPr>
        <p:sp>
          <p:nvSpPr>
            <p:cNvPr id="78" name="타원 77">
              <a:extLst>
                <a:ext uri="{FF2B5EF4-FFF2-40B4-BE49-F238E27FC236}">
                  <a16:creationId xmlns:a16="http://schemas.microsoft.com/office/drawing/2014/main" id="{4C1A86D5-6D42-46E9-A205-13E2D4E253F6}"/>
                </a:ext>
              </a:extLst>
            </p:cNvPr>
            <p:cNvSpPr/>
            <p:nvPr/>
          </p:nvSpPr>
          <p:spPr>
            <a:xfrm>
              <a:off x="4831407" y="5317535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glow rad="50800">
                <a:srgbClr val="FF0000">
                  <a:alpha val="30000"/>
                </a:srgbClr>
              </a:glo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000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9" name="TextBox 27">
              <a:extLst>
                <a:ext uri="{FF2B5EF4-FFF2-40B4-BE49-F238E27FC236}">
                  <a16:creationId xmlns:a16="http://schemas.microsoft.com/office/drawing/2014/main" id="{A9889CBE-7AB1-4B25-94D5-9C237B10A232}"/>
                </a:ext>
              </a:extLst>
            </p:cNvPr>
            <p:cNvSpPr txBox="1"/>
            <p:nvPr/>
          </p:nvSpPr>
          <p:spPr>
            <a:xfrm>
              <a:off x="4727047" y="5307508"/>
              <a:ext cx="38872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9</a:t>
              </a:r>
              <a:endParaRPr lang="ko-KR" altLang="en-US" sz="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651423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4E77171-1042-4EB3-A327-21364530A0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291" y="1526024"/>
            <a:ext cx="8605422" cy="4373352"/>
          </a:xfrm>
          <a:prstGeom prst="rect">
            <a:avLst/>
          </a:prstGeom>
        </p:spPr>
      </p:pic>
      <p:sp>
        <p:nvSpPr>
          <p:cNvPr id="51" name="직사각형 50">
            <a:extLst>
              <a:ext uri="{FF2B5EF4-FFF2-40B4-BE49-F238E27FC236}">
                <a16:creationId xmlns:a16="http://schemas.microsoft.com/office/drawing/2014/main" id="{A53FC720-346C-4823-AFA3-A6E4522B9E40}"/>
              </a:ext>
            </a:extLst>
          </p:cNvPr>
          <p:cNvSpPr/>
          <p:nvPr/>
        </p:nvSpPr>
        <p:spPr>
          <a:xfrm>
            <a:off x="414290" y="1526025"/>
            <a:ext cx="8605421" cy="4373352"/>
          </a:xfrm>
          <a:prstGeom prst="rect">
            <a:avLst/>
          </a:prstGeom>
          <a:solidFill>
            <a:schemeClr val="tx1">
              <a:lumMod val="95000"/>
              <a:lumOff val="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 descr="테이블이(가) 표시된 사진&#10;&#10;자동 생성된 설명">
            <a:extLst>
              <a:ext uri="{FF2B5EF4-FFF2-40B4-BE49-F238E27FC236}">
                <a16:creationId xmlns:a16="http://schemas.microsoft.com/office/drawing/2014/main" id="{5C2422FE-E3F9-4EAE-A930-2F88F543A0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6287" y="2500722"/>
            <a:ext cx="4748987" cy="2432408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C6469C51-49FF-4711-93FF-7DA574CF15AD}"/>
              </a:ext>
            </a:extLst>
          </p:cNvPr>
          <p:cNvSpPr/>
          <p:nvPr/>
        </p:nvSpPr>
        <p:spPr bwMode="auto">
          <a:xfrm>
            <a:off x="2200780" y="2481926"/>
            <a:ext cx="4764494" cy="2451204"/>
          </a:xfrm>
          <a:prstGeom prst="rect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2700" algn="ctr" rotWithShape="0">
                    <a:srgbClr val="9CA8B6"/>
                  </a:outerShdw>
                </a:effectLst>
              </a14:hiddenEffects>
            </a:ext>
          </a:extLst>
        </p:spPr>
        <p:txBody>
          <a:bodyPr vert="horz" wrap="none" lIns="51435" tIns="25718" rIns="51435" bIns="25718" numCol="1" rtlCol="0" anchor="t" anchorCtr="0" compatLnSpc="1">
            <a:prstTxWarp prst="textNoShape">
              <a:avLst/>
            </a:prstTxWarp>
            <a:noAutofit/>
          </a:bodyPr>
          <a:lstStyle/>
          <a:p>
            <a:pPr marL="42863" indent="-42863" fontAlgn="base" latinLnBrk="0">
              <a:spcBef>
                <a:spcPct val="25000"/>
              </a:spcBef>
              <a:spcAft>
                <a:spcPct val="0"/>
              </a:spcAft>
              <a:buClr>
                <a:srgbClr val="718797"/>
              </a:buClr>
              <a:buSzPct val="80000"/>
            </a:pPr>
            <a:endParaRPr kumimoji="1" lang="ko-KR" altLang="en-US" sz="563">
              <a:solidFill>
                <a:prstClr val="black"/>
              </a:solidFill>
              <a:latin typeface="+mn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63F21F7-03D1-428D-A637-EAAA966382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7063" y="2522147"/>
            <a:ext cx="784951" cy="14496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4F1D812-C80D-4D3A-9292-32394DDFAF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22014" y="2532708"/>
            <a:ext cx="247685" cy="13440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5842A6C-A4BD-4BFD-9BDB-C978121016E4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2470151" y="2814009"/>
            <a:ext cx="4256728" cy="211150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BB8DBED-CF3C-4CD6-A443-0D7F22D776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99017" y="2854291"/>
            <a:ext cx="1173766" cy="148857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5D4691CA-7E90-49F1-ABCC-A862F1E5661C}"/>
              </a:ext>
            </a:extLst>
          </p:cNvPr>
          <p:cNvGrpSpPr/>
          <p:nvPr/>
        </p:nvGrpSpPr>
        <p:grpSpPr>
          <a:xfrm>
            <a:off x="7630885" y="1981699"/>
            <a:ext cx="388720" cy="214250"/>
            <a:chOff x="4727047" y="5307508"/>
            <a:chExt cx="388720" cy="215444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04D5481A-3151-49AB-96E2-E1C882FA25DF}"/>
                </a:ext>
              </a:extLst>
            </p:cNvPr>
            <p:cNvSpPr/>
            <p:nvPr/>
          </p:nvSpPr>
          <p:spPr>
            <a:xfrm>
              <a:off x="4831407" y="5317535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glow rad="50800">
                <a:srgbClr val="FF0000">
                  <a:alpha val="30000"/>
                </a:srgbClr>
              </a:glo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000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27">
              <a:extLst>
                <a:ext uri="{FF2B5EF4-FFF2-40B4-BE49-F238E27FC236}">
                  <a16:creationId xmlns:a16="http://schemas.microsoft.com/office/drawing/2014/main" id="{AC8E110B-A4B6-4E1B-AB68-B0012A2BB03F}"/>
                </a:ext>
              </a:extLst>
            </p:cNvPr>
            <p:cNvSpPr txBox="1"/>
            <p:nvPr/>
          </p:nvSpPr>
          <p:spPr>
            <a:xfrm>
              <a:off x="4727047" y="5307508"/>
              <a:ext cx="38872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  <a:endParaRPr lang="ko-KR" altLang="en-US" sz="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42F5A7B8-7FD5-4981-AB10-4DD47505BBDC}"/>
              </a:ext>
            </a:extLst>
          </p:cNvPr>
          <p:cNvGrpSpPr/>
          <p:nvPr/>
        </p:nvGrpSpPr>
        <p:grpSpPr>
          <a:xfrm>
            <a:off x="1906132" y="2474376"/>
            <a:ext cx="388720" cy="214250"/>
            <a:chOff x="4727047" y="5307508"/>
            <a:chExt cx="388720" cy="215444"/>
          </a:xfrm>
        </p:grpSpPr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BA29AA7F-7C36-4585-9B71-64BB25622DFF}"/>
                </a:ext>
              </a:extLst>
            </p:cNvPr>
            <p:cNvSpPr/>
            <p:nvPr/>
          </p:nvSpPr>
          <p:spPr>
            <a:xfrm>
              <a:off x="4831407" y="5317535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glow rad="50800">
                <a:srgbClr val="FF0000">
                  <a:alpha val="30000"/>
                </a:srgbClr>
              </a:glo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000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4" name="TextBox 27">
              <a:extLst>
                <a:ext uri="{FF2B5EF4-FFF2-40B4-BE49-F238E27FC236}">
                  <a16:creationId xmlns:a16="http://schemas.microsoft.com/office/drawing/2014/main" id="{B878668A-768A-4A6A-BC25-65E38F197473}"/>
                </a:ext>
              </a:extLst>
            </p:cNvPr>
            <p:cNvSpPr txBox="1"/>
            <p:nvPr/>
          </p:nvSpPr>
          <p:spPr>
            <a:xfrm>
              <a:off x="4727047" y="5307508"/>
              <a:ext cx="38872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</a:t>
              </a:r>
              <a:endParaRPr lang="ko-KR" altLang="en-US" sz="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0B860222-EE13-4148-9B0A-DED2AACD1715}"/>
              </a:ext>
            </a:extLst>
          </p:cNvPr>
          <p:cNvGrpSpPr/>
          <p:nvPr/>
        </p:nvGrpSpPr>
        <p:grpSpPr>
          <a:xfrm>
            <a:off x="3974628" y="5228637"/>
            <a:ext cx="388720" cy="214250"/>
            <a:chOff x="4727047" y="5307508"/>
            <a:chExt cx="388720" cy="215444"/>
          </a:xfrm>
        </p:grpSpPr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6AE94AB7-104D-4569-945E-825DCB85674C}"/>
                </a:ext>
              </a:extLst>
            </p:cNvPr>
            <p:cNvSpPr/>
            <p:nvPr/>
          </p:nvSpPr>
          <p:spPr>
            <a:xfrm>
              <a:off x="4831407" y="5317535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glow rad="50800">
                <a:srgbClr val="FF0000">
                  <a:alpha val="30000"/>
                </a:srgbClr>
              </a:glo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000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7" name="TextBox 27">
              <a:extLst>
                <a:ext uri="{FF2B5EF4-FFF2-40B4-BE49-F238E27FC236}">
                  <a16:creationId xmlns:a16="http://schemas.microsoft.com/office/drawing/2014/main" id="{86EBE493-F730-48D2-B442-08D91F061413}"/>
                </a:ext>
              </a:extLst>
            </p:cNvPr>
            <p:cNvSpPr txBox="1"/>
            <p:nvPr/>
          </p:nvSpPr>
          <p:spPr>
            <a:xfrm>
              <a:off x="4727047" y="5307508"/>
              <a:ext cx="38872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  <a:endParaRPr lang="ko-KR" altLang="en-US" sz="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1CBA060-BD4E-478D-9C48-C1C9393AC50B}"/>
              </a:ext>
            </a:extLst>
          </p:cNvPr>
          <p:cNvSpPr/>
          <p:nvPr/>
        </p:nvSpPr>
        <p:spPr bwMode="auto">
          <a:xfrm>
            <a:off x="4294500" y="5185237"/>
            <a:ext cx="827915" cy="318806"/>
          </a:xfrm>
          <a:prstGeom prst="rect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2700" algn="ctr" rotWithShape="0">
                    <a:srgbClr val="9CA8B6"/>
                  </a:outerShdw>
                </a:effectLst>
              </a14:hiddenEffects>
            </a:ext>
          </a:extLst>
        </p:spPr>
        <p:txBody>
          <a:bodyPr vert="horz" wrap="none" lIns="51435" tIns="25718" rIns="51435" bIns="25718" numCol="1" rtlCol="0" anchor="t" anchorCtr="0" compatLnSpc="1">
            <a:prstTxWarp prst="textNoShape">
              <a:avLst/>
            </a:prstTxWarp>
            <a:noAutofit/>
          </a:bodyPr>
          <a:lstStyle/>
          <a:p>
            <a:pPr marL="42863" indent="-42863" fontAlgn="base" latinLnBrk="0">
              <a:spcBef>
                <a:spcPct val="25000"/>
              </a:spcBef>
              <a:spcAft>
                <a:spcPct val="0"/>
              </a:spcAft>
              <a:buClr>
                <a:srgbClr val="718797"/>
              </a:buClr>
              <a:buSzPct val="80000"/>
            </a:pPr>
            <a:endParaRPr kumimoji="1" lang="ko-KR" altLang="en-US" sz="563">
              <a:solidFill>
                <a:prstClr val="black"/>
              </a:solidFill>
              <a:latin typeface="+mn-ea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EF296B5A-E1FA-43DE-93A0-70E0F779E286}"/>
              </a:ext>
            </a:extLst>
          </p:cNvPr>
          <p:cNvSpPr/>
          <p:nvPr/>
        </p:nvSpPr>
        <p:spPr bwMode="auto">
          <a:xfrm>
            <a:off x="7933002" y="1990576"/>
            <a:ext cx="696094" cy="179002"/>
          </a:xfrm>
          <a:prstGeom prst="rect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2700" algn="ctr" rotWithShape="0">
                    <a:srgbClr val="9CA8B6"/>
                  </a:outerShdw>
                </a:effectLst>
              </a14:hiddenEffects>
            </a:ext>
          </a:extLst>
        </p:spPr>
        <p:txBody>
          <a:bodyPr vert="horz" wrap="none" lIns="51435" tIns="25718" rIns="51435" bIns="25718" numCol="1" rtlCol="0" anchor="t" anchorCtr="0" compatLnSpc="1">
            <a:prstTxWarp prst="textNoShape">
              <a:avLst/>
            </a:prstTxWarp>
            <a:noAutofit/>
          </a:bodyPr>
          <a:lstStyle/>
          <a:p>
            <a:pPr marL="42863" indent="-42863" fontAlgn="base" latinLnBrk="0">
              <a:spcBef>
                <a:spcPct val="25000"/>
              </a:spcBef>
              <a:spcAft>
                <a:spcPct val="0"/>
              </a:spcAft>
              <a:buClr>
                <a:srgbClr val="718797"/>
              </a:buClr>
              <a:buSzPct val="80000"/>
            </a:pPr>
            <a:endParaRPr kumimoji="1" lang="ko-KR" altLang="en-US" sz="563">
              <a:solidFill>
                <a:prstClr val="black"/>
              </a:solidFill>
              <a:latin typeface="+mn-ea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9C5F7962-78B8-4698-BF08-C7056C825EC4}"/>
              </a:ext>
            </a:extLst>
          </p:cNvPr>
          <p:cNvSpPr/>
          <p:nvPr/>
        </p:nvSpPr>
        <p:spPr bwMode="auto">
          <a:xfrm>
            <a:off x="6726879" y="2494228"/>
            <a:ext cx="238395" cy="214249"/>
          </a:xfrm>
          <a:prstGeom prst="rect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2700" algn="ctr" rotWithShape="0">
                    <a:srgbClr val="9CA8B6"/>
                  </a:outerShdw>
                </a:effectLst>
              </a14:hiddenEffects>
            </a:ext>
          </a:extLst>
        </p:spPr>
        <p:txBody>
          <a:bodyPr vert="horz" wrap="none" lIns="51435" tIns="25718" rIns="51435" bIns="25718" numCol="1" rtlCol="0" anchor="t" anchorCtr="0" compatLnSpc="1">
            <a:prstTxWarp prst="textNoShape">
              <a:avLst/>
            </a:prstTxWarp>
            <a:noAutofit/>
          </a:bodyPr>
          <a:lstStyle/>
          <a:p>
            <a:pPr marL="42863" indent="-42863" fontAlgn="base" latinLnBrk="0">
              <a:spcBef>
                <a:spcPct val="25000"/>
              </a:spcBef>
              <a:spcAft>
                <a:spcPct val="0"/>
              </a:spcAft>
              <a:buClr>
                <a:srgbClr val="718797"/>
              </a:buClr>
              <a:buSzPct val="80000"/>
            </a:pPr>
            <a:endParaRPr kumimoji="1" lang="ko-KR" altLang="en-US" sz="563">
              <a:solidFill>
                <a:prstClr val="black"/>
              </a:solidFill>
              <a:latin typeface="+mn-ea"/>
            </a:endParaRP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D04607D4-C485-40A2-AC0D-4C9DB5BD4859}"/>
              </a:ext>
            </a:extLst>
          </p:cNvPr>
          <p:cNvGrpSpPr/>
          <p:nvPr/>
        </p:nvGrpSpPr>
        <p:grpSpPr>
          <a:xfrm>
            <a:off x="6396313" y="2494228"/>
            <a:ext cx="388720" cy="214250"/>
            <a:chOff x="4727047" y="5307508"/>
            <a:chExt cx="388720" cy="215444"/>
          </a:xfrm>
        </p:grpSpPr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4640B7B1-5E69-422F-97A4-8842306D18DA}"/>
                </a:ext>
              </a:extLst>
            </p:cNvPr>
            <p:cNvSpPr/>
            <p:nvPr/>
          </p:nvSpPr>
          <p:spPr>
            <a:xfrm>
              <a:off x="4831407" y="5317535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glow rad="50800">
                <a:srgbClr val="FF0000">
                  <a:alpha val="30000"/>
                </a:srgbClr>
              </a:glo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000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3" name="TextBox 27">
              <a:extLst>
                <a:ext uri="{FF2B5EF4-FFF2-40B4-BE49-F238E27FC236}">
                  <a16:creationId xmlns:a16="http://schemas.microsoft.com/office/drawing/2014/main" id="{7EF4B269-307B-400D-9756-916CDD2D3623}"/>
                </a:ext>
              </a:extLst>
            </p:cNvPr>
            <p:cNvSpPr txBox="1"/>
            <p:nvPr/>
          </p:nvSpPr>
          <p:spPr>
            <a:xfrm>
              <a:off x="4727047" y="5307508"/>
              <a:ext cx="38872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4</a:t>
              </a:r>
              <a:endParaRPr lang="ko-KR" altLang="en-US" sz="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A2033B23-B2B0-43D3-B378-08B241FB66BD}"/>
              </a:ext>
            </a:extLst>
          </p:cNvPr>
          <p:cNvGrpSpPr/>
          <p:nvPr/>
        </p:nvGrpSpPr>
        <p:grpSpPr>
          <a:xfrm>
            <a:off x="2171231" y="2787663"/>
            <a:ext cx="388720" cy="214250"/>
            <a:chOff x="4727047" y="5307508"/>
            <a:chExt cx="388720" cy="215444"/>
          </a:xfrm>
        </p:grpSpPr>
        <p:sp>
          <p:nvSpPr>
            <p:cNvPr id="65" name="타원 64">
              <a:extLst>
                <a:ext uri="{FF2B5EF4-FFF2-40B4-BE49-F238E27FC236}">
                  <a16:creationId xmlns:a16="http://schemas.microsoft.com/office/drawing/2014/main" id="{14A59E50-7C1B-449C-A26D-9BD2F314D445}"/>
                </a:ext>
              </a:extLst>
            </p:cNvPr>
            <p:cNvSpPr/>
            <p:nvPr/>
          </p:nvSpPr>
          <p:spPr>
            <a:xfrm>
              <a:off x="4831407" y="5317535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glow rad="50800">
                <a:srgbClr val="FF0000">
                  <a:alpha val="30000"/>
                </a:srgbClr>
              </a:glo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000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6" name="TextBox 27">
              <a:extLst>
                <a:ext uri="{FF2B5EF4-FFF2-40B4-BE49-F238E27FC236}">
                  <a16:creationId xmlns:a16="http://schemas.microsoft.com/office/drawing/2014/main" id="{E4FE48CE-D2C1-4E5C-8F65-C54A9A5B434B}"/>
                </a:ext>
              </a:extLst>
            </p:cNvPr>
            <p:cNvSpPr txBox="1"/>
            <p:nvPr/>
          </p:nvSpPr>
          <p:spPr>
            <a:xfrm>
              <a:off x="4727047" y="5307508"/>
              <a:ext cx="38872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</a:t>
              </a:r>
              <a:endParaRPr lang="ko-KR" altLang="en-US" sz="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B59240D5-DF93-4C15-9730-904E50DF961B}"/>
              </a:ext>
            </a:extLst>
          </p:cNvPr>
          <p:cNvSpPr/>
          <p:nvPr/>
        </p:nvSpPr>
        <p:spPr bwMode="auto">
          <a:xfrm>
            <a:off x="2430911" y="2814008"/>
            <a:ext cx="1306588" cy="1598194"/>
          </a:xfrm>
          <a:prstGeom prst="rect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2700" algn="ctr" rotWithShape="0">
                    <a:srgbClr val="9CA8B6"/>
                  </a:outerShdw>
                </a:effectLst>
              </a14:hiddenEffects>
            </a:ext>
          </a:extLst>
        </p:spPr>
        <p:txBody>
          <a:bodyPr vert="horz" wrap="none" lIns="51435" tIns="25718" rIns="51435" bIns="25718" numCol="1" rtlCol="0" anchor="t" anchorCtr="0" compatLnSpc="1">
            <a:prstTxWarp prst="textNoShape">
              <a:avLst/>
            </a:prstTxWarp>
            <a:noAutofit/>
          </a:bodyPr>
          <a:lstStyle/>
          <a:p>
            <a:pPr marL="42863" indent="-42863" fontAlgn="base" latinLnBrk="0">
              <a:spcBef>
                <a:spcPct val="25000"/>
              </a:spcBef>
              <a:spcAft>
                <a:spcPct val="0"/>
              </a:spcAft>
              <a:buClr>
                <a:srgbClr val="718797"/>
              </a:buClr>
              <a:buSzPct val="80000"/>
            </a:pPr>
            <a:endParaRPr kumimoji="1" lang="ko-KR" altLang="en-US" sz="563">
              <a:solidFill>
                <a:prstClr val="black"/>
              </a:solidFill>
              <a:latin typeface="+mn-ea"/>
            </a:endParaRPr>
          </a:p>
        </p:txBody>
      </p:sp>
      <p:graphicFrame>
        <p:nvGraphicFramePr>
          <p:cNvPr id="29" name="Group 65">
            <a:extLst>
              <a:ext uri="{FF2B5EF4-FFF2-40B4-BE49-F238E27FC236}">
                <a16:creationId xmlns:a16="http://schemas.microsoft.com/office/drawing/2014/main" id="{2DDB9C93-E133-4B46-981A-17B83E578ED1}"/>
              </a:ext>
            </a:extLst>
          </p:cNvPr>
          <p:cNvGraphicFramePr>
            <a:graphicFrameLocks noGrp="1"/>
          </p:cNvGraphicFramePr>
          <p:nvPr/>
        </p:nvGraphicFramePr>
        <p:xfrm>
          <a:off x="9263917" y="914400"/>
          <a:ext cx="2766954" cy="5353236"/>
        </p:xfrm>
        <a:graphic>
          <a:graphicData uri="http://schemas.openxmlformats.org/drawingml/2006/table">
            <a:tbl>
              <a:tblPr/>
              <a:tblGrid>
                <a:gridCol w="3609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60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163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No</a:t>
                      </a:r>
                      <a:endParaRPr kumimoji="1" lang="ko-KR" altLang="en-US" sz="105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9050" marR="19050" marT="45709" marB="45709" anchor="ctr" horzOverflow="overflow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50" b="1" baseline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Description</a:t>
                      </a:r>
                      <a:endParaRPr kumimoji="1" lang="ko-KR" altLang="en-US" sz="105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9050" marR="19050" marT="45709" marB="45709" anchor="ctr" horzOverflow="overflow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751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①</a:t>
                      </a:r>
                    </a:p>
                  </a:txBody>
                  <a:tcPr marL="19050" marR="19050" marT="45709" marB="45709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800" dirty="0">
                          <a:latin typeface="+mn-ea"/>
                        </a:rPr>
                        <a:t> </a:t>
                      </a: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화면 생성하기</a:t>
                      </a: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에디터 바로가기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r>
                        <a:rPr lang="en-US" altLang="ko-KR" sz="800" dirty="0">
                          <a:latin typeface="+mn-ea"/>
                        </a:rPr>
                        <a:t>   : </a:t>
                      </a:r>
                      <a:r>
                        <a:rPr lang="ko-KR" altLang="en-US" sz="800" dirty="0">
                          <a:latin typeface="+mn-ea"/>
                        </a:rPr>
                        <a:t>화면 생성하기 및 에디터 바로가기 기능</a:t>
                      </a:r>
                      <a:endParaRPr lang="en-US" altLang="ko-KR" sz="800" dirty="0">
                        <a:latin typeface="+mn-ea"/>
                      </a:endParaRPr>
                    </a:p>
                  </a:txBody>
                  <a:tcPr marL="19050" marR="19050" marT="45709" marB="45709" horzOverflow="overflow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562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②</a:t>
                      </a:r>
                    </a:p>
                  </a:txBody>
                  <a:tcPr marL="19050" marR="19050" marT="45709" marB="45709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8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프로젝트 열기 팝업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r>
                        <a:rPr lang="en-US" altLang="ko-KR" sz="800" dirty="0">
                          <a:latin typeface="+mn-ea"/>
                          <a:ea typeface="+mn-ea"/>
                        </a:rPr>
                        <a:t>   :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프로젝트를 불러올 수 있는 팝업</a:t>
                      </a:r>
                      <a:endParaRPr lang="en-US" altLang="ko-KR" sz="800" dirty="0">
                        <a:latin typeface="+mn-ea"/>
                        <a:ea typeface="+mn-ea"/>
                      </a:endParaRPr>
                    </a:p>
                  </a:txBody>
                  <a:tcPr marL="19050" marR="19050" marT="45709" marB="45709" horzOverflow="overflow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751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③</a:t>
                      </a:r>
                    </a:p>
                  </a:txBody>
                  <a:tcPr marL="19050" marR="19050" marT="45709" marB="45709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8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새 프로젝트 버튼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r>
                        <a:rPr lang="en-US" altLang="ko-KR" sz="800" dirty="0">
                          <a:latin typeface="+mn-ea"/>
                          <a:ea typeface="+mn-ea"/>
                        </a:rPr>
                        <a:t>   :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새 프로젝트를 생성하는 버튼</a:t>
                      </a:r>
                      <a:endParaRPr lang="en-US" altLang="ko-KR" sz="800" dirty="0">
                        <a:latin typeface="+mn-ea"/>
                        <a:ea typeface="+mn-ea"/>
                      </a:endParaRPr>
                    </a:p>
                  </a:txBody>
                  <a:tcPr marL="19050" marR="19050" marT="45709" marB="45709" horzOverflow="overflow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0560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④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9050" marR="19050" marT="45709" marB="45709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취소 버튼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r>
                        <a:rPr lang="en-US" altLang="ko-KR" sz="800" dirty="0">
                          <a:latin typeface="+mn-ea"/>
                          <a:ea typeface="+mn-ea"/>
                        </a:rPr>
                        <a:t>   :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프로젝트 열기 팝업을 닫고 메인 화면으로 돌아</a:t>
                      </a:r>
                      <a:endParaRPr lang="en-US" altLang="ko-KR" sz="800" dirty="0">
                        <a:latin typeface="+mn-ea"/>
                        <a:ea typeface="+mn-ea"/>
                      </a:endParaRPr>
                    </a:p>
                    <a:p>
                      <a:pPr marL="0" algn="l" defTabSz="914400" rtl="0" eaLnBrk="1" latinLnBrk="1" hangingPunct="1"/>
                      <a:r>
                        <a:rPr lang="ko-KR" altLang="en-US" sz="800" dirty="0">
                          <a:latin typeface="+mn-ea"/>
                          <a:ea typeface="+mn-ea"/>
                        </a:rPr>
                        <a:t>   간다</a:t>
                      </a:r>
                      <a:endParaRPr lang="en-US" altLang="ko-KR" sz="800" dirty="0">
                        <a:latin typeface="+mn-ea"/>
                        <a:ea typeface="+mn-ea"/>
                      </a:endParaRPr>
                    </a:p>
                  </a:txBody>
                  <a:tcPr marL="19050" marR="19050" marT="45709" marB="45709" horzOverflow="overflow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7255434"/>
                  </a:ext>
                </a:extLst>
              </a:tr>
            </a:tbl>
          </a:graphicData>
        </a:graphic>
      </p:graphicFrame>
      <p:sp>
        <p:nvSpPr>
          <p:cNvPr id="33" name="직사각형 32">
            <a:extLst>
              <a:ext uri="{FF2B5EF4-FFF2-40B4-BE49-F238E27FC236}">
                <a16:creationId xmlns:a16="http://schemas.microsoft.com/office/drawing/2014/main" id="{EDCB8484-56BD-40AB-B962-C9CAF98DD37A}"/>
              </a:ext>
            </a:extLst>
          </p:cNvPr>
          <p:cNvSpPr/>
          <p:nvPr/>
        </p:nvSpPr>
        <p:spPr>
          <a:xfrm>
            <a:off x="680813" y="531611"/>
            <a:ext cx="39626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1"/>
            <a:r>
              <a:rPr lang="en-US" altLang="ko-KR" sz="1100" dirty="0">
                <a:latin typeface="+mn-ea"/>
              </a:rPr>
              <a:t>2-1</a:t>
            </a:r>
            <a:endParaRPr lang="ko-KR" altLang="en-US" sz="1100" dirty="0">
              <a:latin typeface="+mn-ea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738FF94-365F-439C-A7DA-E42571636599}"/>
              </a:ext>
            </a:extLst>
          </p:cNvPr>
          <p:cNvSpPr/>
          <p:nvPr/>
        </p:nvSpPr>
        <p:spPr>
          <a:xfrm>
            <a:off x="2474205" y="531611"/>
            <a:ext cx="704039" cy="261610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r>
              <a:rPr lang="en-US" altLang="ko-KR" sz="1100" dirty="0">
                <a:latin typeface="맑은 고딕"/>
                <a:ea typeface="맑은 고딕"/>
              </a:rPr>
              <a:t>V-RE-06</a:t>
            </a:r>
            <a:endParaRPr lang="en-US" altLang="ko-KR" sz="1100" dirty="0">
              <a:latin typeface="+mn-ea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6FE00B2C-011E-45CE-AAC0-2D84D27FC108}"/>
              </a:ext>
            </a:extLst>
          </p:cNvPr>
          <p:cNvSpPr/>
          <p:nvPr/>
        </p:nvSpPr>
        <p:spPr>
          <a:xfrm>
            <a:off x="5735791" y="531611"/>
            <a:ext cx="146226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100" dirty="0">
                <a:solidFill>
                  <a:srgbClr val="000000"/>
                </a:solidFill>
                <a:latin typeface="맑은 고딕" panose="020B0503020000020004" pitchFamily="50" charset="-127"/>
              </a:rPr>
              <a:t>프로젝트 열기 팝업</a:t>
            </a:r>
            <a:r>
              <a:rPr lang="ko-KR" altLang="en-US" sz="1100" dirty="0"/>
              <a:t> </a:t>
            </a:r>
            <a:endParaRPr lang="en-US" altLang="ko-KR" sz="1100" dirty="0">
              <a:latin typeface="+mn-ea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E27E8394-6979-4026-9060-98C715583D97}"/>
              </a:ext>
            </a:extLst>
          </p:cNvPr>
          <p:cNvSpPr/>
          <p:nvPr/>
        </p:nvSpPr>
        <p:spPr>
          <a:xfrm>
            <a:off x="9517679" y="531611"/>
            <a:ext cx="89639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+mn-ea"/>
              </a:rPr>
              <a:t>F-RE-01-01</a:t>
            </a:r>
          </a:p>
        </p:txBody>
      </p:sp>
    </p:spTree>
    <p:extLst>
      <p:ext uri="{BB962C8B-B14F-4D97-AF65-F5344CB8AC3E}">
        <p14:creationId xmlns:p14="http://schemas.microsoft.com/office/powerpoint/2010/main" val="21058245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4E77171-1042-4EB3-A327-21364530A0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291" y="1526024"/>
            <a:ext cx="8605422" cy="4373352"/>
          </a:xfrm>
          <a:prstGeom prst="rect">
            <a:avLst/>
          </a:prstGeom>
        </p:spPr>
      </p:pic>
      <p:sp>
        <p:nvSpPr>
          <p:cNvPr id="51" name="직사각형 50">
            <a:extLst>
              <a:ext uri="{FF2B5EF4-FFF2-40B4-BE49-F238E27FC236}">
                <a16:creationId xmlns:a16="http://schemas.microsoft.com/office/drawing/2014/main" id="{A53FC720-346C-4823-AFA3-A6E4522B9E40}"/>
              </a:ext>
            </a:extLst>
          </p:cNvPr>
          <p:cNvSpPr/>
          <p:nvPr/>
        </p:nvSpPr>
        <p:spPr>
          <a:xfrm>
            <a:off x="414290" y="1526025"/>
            <a:ext cx="8605421" cy="4373352"/>
          </a:xfrm>
          <a:prstGeom prst="rect">
            <a:avLst/>
          </a:prstGeom>
          <a:solidFill>
            <a:schemeClr val="tx1">
              <a:lumMod val="95000"/>
              <a:lumOff val="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 descr="테이블이(가) 표시된 사진&#10;&#10;자동 생성된 설명">
            <a:extLst>
              <a:ext uri="{FF2B5EF4-FFF2-40B4-BE49-F238E27FC236}">
                <a16:creationId xmlns:a16="http://schemas.microsoft.com/office/drawing/2014/main" id="{5C2422FE-E3F9-4EAE-A930-2F88F543A0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6287" y="2215496"/>
            <a:ext cx="4748987" cy="243240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4F1D812-C80D-4D3A-9292-32394DDFAF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2014" y="2247482"/>
            <a:ext cx="247685" cy="13440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5842A6C-A4BD-4BFD-9BDB-C978121016E4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2216283" y="2439251"/>
            <a:ext cx="4748987" cy="3198152"/>
          </a:xfrm>
          <a:prstGeom prst="rect">
            <a:avLst/>
          </a:prstGeom>
        </p:spPr>
      </p:pic>
      <p:graphicFrame>
        <p:nvGraphicFramePr>
          <p:cNvPr id="29" name="Group 65">
            <a:extLst>
              <a:ext uri="{FF2B5EF4-FFF2-40B4-BE49-F238E27FC236}">
                <a16:creationId xmlns:a16="http://schemas.microsoft.com/office/drawing/2014/main" id="{2DDB9C93-E133-4B46-981A-17B83E578E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1831212"/>
              </p:ext>
            </p:extLst>
          </p:nvPr>
        </p:nvGraphicFramePr>
        <p:xfrm>
          <a:off x="9263917" y="914400"/>
          <a:ext cx="2766954" cy="2913314"/>
        </p:xfrm>
        <a:graphic>
          <a:graphicData uri="http://schemas.openxmlformats.org/drawingml/2006/table">
            <a:tbl>
              <a:tblPr/>
              <a:tblGrid>
                <a:gridCol w="3609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60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844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No</a:t>
                      </a:r>
                      <a:endParaRPr kumimoji="1" lang="ko-KR" altLang="en-US" sz="105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9050" marR="19050" marT="45709" marB="45709" anchor="ctr" horzOverflow="overflow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50" b="1" baseline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Description</a:t>
                      </a:r>
                      <a:endParaRPr kumimoji="1" lang="ko-KR" altLang="en-US" sz="105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9050" marR="19050" marT="45709" marB="45709" anchor="ctr" horzOverflow="overflow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3256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①</a:t>
                      </a:r>
                    </a:p>
                  </a:txBody>
                  <a:tcPr marL="19050" marR="19050" marT="45709" marB="45709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800" dirty="0">
                          <a:latin typeface="+mn-ea"/>
                        </a:rPr>
                        <a:t> </a:t>
                      </a: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프로젝트 정보 입력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r>
                        <a:rPr lang="en-US" altLang="ko-KR" sz="800" dirty="0">
                          <a:latin typeface="+mn-ea"/>
                        </a:rPr>
                        <a:t>   : </a:t>
                      </a:r>
                      <a:r>
                        <a:rPr lang="ko-KR" altLang="en-US" sz="800" dirty="0">
                          <a:latin typeface="+mn-ea"/>
                        </a:rPr>
                        <a:t>프로젝트명 및 서비스 모드 선택 </a:t>
                      </a:r>
                      <a:endParaRPr lang="en-US" altLang="ko-KR" sz="800" dirty="0">
                        <a:latin typeface="+mn-ea"/>
                      </a:endParaRPr>
                    </a:p>
                    <a:p>
                      <a:endParaRPr lang="en-US" altLang="ko-KR" sz="800" dirty="0">
                        <a:latin typeface="+mn-ea"/>
                      </a:endParaRPr>
                    </a:p>
                    <a:p>
                      <a:r>
                        <a:rPr lang="en-US" altLang="ko-KR" sz="800" dirty="0">
                          <a:latin typeface="+mn-ea"/>
                        </a:rPr>
                        <a:t>  </a:t>
                      </a:r>
                      <a:r>
                        <a:rPr lang="en-US" altLang="ko-KR" sz="800" b="1" dirty="0">
                          <a:latin typeface="+mn-ea"/>
                        </a:rPr>
                        <a:t>[</a:t>
                      </a:r>
                      <a:r>
                        <a:rPr lang="ko-KR" altLang="en-US" sz="800" b="1" dirty="0">
                          <a:latin typeface="+mn-ea"/>
                        </a:rPr>
                        <a:t>서비스 모드</a:t>
                      </a:r>
                      <a:r>
                        <a:rPr lang="en-US" altLang="ko-KR" sz="800" b="1" dirty="0">
                          <a:latin typeface="+mn-ea"/>
                        </a:rPr>
                        <a:t>]</a:t>
                      </a:r>
                    </a:p>
                    <a:p>
                      <a:pPr marL="0" indent="0">
                        <a:buFontTx/>
                        <a:buNone/>
                      </a:pPr>
                      <a:r>
                        <a:rPr lang="en-US" altLang="ko-KR" sz="800" dirty="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</a:rPr>
                        <a:t>   - </a:t>
                      </a:r>
                      <a:r>
                        <a:rPr lang="ko-KR" altLang="en-US" sz="800" dirty="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</a:rPr>
                        <a:t>기본 모드</a:t>
                      </a:r>
                      <a:r>
                        <a:rPr lang="en-US" altLang="ko-KR" sz="800" dirty="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</a:rPr>
                        <a:t>: DB, </a:t>
                      </a:r>
                      <a:r>
                        <a:rPr lang="ko-KR" altLang="en-US" sz="800" dirty="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</a:rPr>
                        <a:t>애플리케이션 모두 제공하는 것</a:t>
                      </a:r>
                      <a:endParaRPr lang="en-US" altLang="ko-KR" sz="800" dirty="0">
                        <a:solidFill>
                          <a:srgbClr val="000000"/>
                        </a:solidFill>
                        <a:latin typeface="Helvetica" panose="020B0604020202020204" pitchFamily="34" charset="0"/>
                      </a:endParaRPr>
                    </a:p>
                    <a:p>
                      <a:pPr marL="0" indent="0">
                        <a:buFontTx/>
                        <a:buNone/>
                      </a:pPr>
                      <a:r>
                        <a:rPr lang="en-US" altLang="ko-KR" sz="800" dirty="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</a:rPr>
                        <a:t>  </a:t>
                      </a:r>
                      <a:r>
                        <a:rPr lang="ko-KR" altLang="en-US" sz="800" dirty="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</a:rPr>
                        <a:t> 사용</a:t>
                      </a:r>
                      <a:endParaRPr lang="en-US" altLang="ko-KR" sz="800" dirty="0">
                        <a:solidFill>
                          <a:srgbClr val="000000"/>
                        </a:solidFill>
                        <a:latin typeface="Helvetica" panose="020B0604020202020204" pitchFamily="34" charset="0"/>
                      </a:endParaRPr>
                    </a:p>
                    <a:p>
                      <a:pPr marL="0" indent="0">
                        <a:buFontTx/>
                        <a:buNone/>
                      </a:pPr>
                      <a:r>
                        <a:rPr lang="en-US" altLang="ko-KR" sz="800" dirty="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</a:rPr>
                        <a:t>   - </a:t>
                      </a:r>
                      <a:r>
                        <a:rPr lang="ko-KR" altLang="en-US" sz="800" dirty="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</a:rPr>
                        <a:t>고급 모드</a:t>
                      </a:r>
                      <a:r>
                        <a:rPr lang="en-US" altLang="ko-KR" sz="800" dirty="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</a:rPr>
                        <a:t>1: DB, </a:t>
                      </a:r>
                      <a:r>
                        <a:rPr lang="ko-KR" altLang="en-US" sz="800" dirty="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</a:rPr>
                        <a:t>애플리케이션 모두 사용자가 </a:t>
                      </a:r>
                      <a:endParaRPr lang="en-US" altLang="ko-KR" sz="800" dirty="0">
                        <a:solidFill>
                          <a:srgbClr val="000000"/>
                        </a:solidFill>
                        <a:latin typeface="Helvetica" panose="020B0604020202020204" pitchFamily="34" charset="0"/>
                      </a:endParaRPr>
                    </a:p>
                    <a:p>
                      <a:pPr marL="0" indent="0">
                        <a:buFontTx/>
                        <a:buNone/>
                      </a:pPr>
                      <a:r>
                        <a:rPr lang="en-US" altLang="ko-KR" sz="800" dirty="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</a:rPr>
                        <a:t>  </a:t>
                      </a:r>
                      <a:r>
                        <a:rPr lang="ko-KR" altLang="en-US" sz="800" dirty="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</a:rPr>
                        <a:t>원하는 환경에서 사용</a:t>
                      </a:r>
                      <a:endParaRPr lang="en-US" altLang="ko-KR" sz="800" dirty="0">
                        <a:solidFill>
                          <a:srgbClr val="000000"/>
                        </a:solidFill>
                        <a:latin typeface="Helvetica" panose="020B0604020202020204" pitchFamily="34" charset="0"/>
                      </a:endParaRPr>
                    </a:p>
                    <a:p>
                      <a:pPr marL="0" indent="0">
                        <a:buFontTx/>
                        <a:buNone/>
                      </a:pPr>
                      <a:r>
                        <a:rPr lang="en-US" altLang="ko-KR" sz="800" dirty="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</a:rPr>
                        <a:t>   - </a:t>
                      </a:r>
                      <a:r>
                        <a:rPr lang="ko-KR" altLang="en-US" sz="800" dirty="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</a:rPr>
                        <a:t>고급 모드</a:t>
                      </a:r>
                      <a:r>
                        <a:rPr lang="en-US" altLang="ko-KR" sz="800" dirty="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</a:rPr>
                        <a:t>2: </a:t>
                      </a:r>
                      <a:r>
                        <a:rPr lang="ko-KR" altLang="en-US" sz="800" dirty="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</a:rPr>
                        <a:t>애플리케이션만 사용자가 원하는 </a:t>
                      </a:r>
                      <a:endParaRPr lang="en-US" altLang="ko-KR" sz="800" dirty="0">
                        <a:solidFill>
                          <a:srgbClr val="000000"/>
                        </a:solidFill>
                        <a:latin typeface="Helvetica" panose="020B0604020202020204" pitchFamily="34" charset="0"/>
                      </a:endParaRPr>
                    </a:p>
                    <a:p>
                      <a:pPr marL="0" indent="0">
                        <a:buFontTx/>
                        <a:buNone/>
                      </a:pPr>
                      <a:r>
                        <a:rPr lang="en-US" altLang="ko-KR" sz="800" dirty="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</a:rPr>
                        <a:t>  </a:t>
                      </a:r>
                      <a:r>
                        <a:rPr lang="ko-KR" altLang="en-US" sz="800" dirty="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</a:rPr>
                        <a:t>환경에서 사용</a:t>
                      </a:r>
                      <a:endParaRPr lang="ko-KR" altLang="en-US" sz="800" b="0" i="0" dirty="0">
                        <a:solidFill>
                          <a:srgbClr val="000000"/>
                        </a:solidFill>
                        <a:effectLst/>
                        <a:latin typeface="Helvetica" panose="020B0604020202020204" pitchFamily="34" charset="0"/>
                      </a:endParaRPr>
                    </a:p>
                    <a:p>
                      <a:endParaRPr lang="en-US" altLang="ko-KR" sz="800" dirty="0">
                        <a:latin typeface="+mn-ea"/>
                      </a:endParaRPr>
                    </a:p>
                  </a:txBody>
                  <a:tcPr marL="19050" marR="19050" marT="45709" marB="45709" horzOverflow="overflow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123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②</a:t>
                      </a:r>
                    </a:p>
                  </a:txBody>
                  <a:tcPr marL="19050" marR="19050" marT="45709" marB="45709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8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프로젝트 열기 팝업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r>
                        <a:rPr lang="en-US" altLang="ko-KR" sz="800" dirty="0">
                          <a:latin typeface="+mn-ea"/>
                          <a:ea typeface="+mn-ea"/>
                        </a:rPr>
                        <a:t>   :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프로젝트를 불러올 수 있는 팝업</a:t>
                      </a:r>
                      <a:endParaRPr lang="en-US" altLang="ko-KR" sz="800" dirty="0">
                        <a:latin typeface="+mn-ea"/>
                        <a:ea typeface="+mn-ea"/>
                      </a:endParaRPr>
                    </a:p>
                  </a:txBody>
                  <a:tcPr marL="19050" marR="19050" marT="45709" marB="45709" horzOverflow="overflow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3" name="직사각형 32">
            <a:extLst>
              <a:ext uri="{FF2B5EF4-FFF2-40B4-BE49-F238E27FC236}">
                <a16:creationId xmlns:a16="http://schemas.microsoft.com/office/drawing/2014/main" id="{EDCB8484-56BD-40AB-B962-C9CAF98DD37A}"/>
              </a:ext>
            </a:extLst>
          </p:cNvPr>
          <p:cNvSpPr/>
          <p:nvPr/>
        </p:nvSpPr>
        <p:spPr>
          <a:xfrm>
            <a:off x="680813" y="531611"/>
            <a:ext cx="39626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1"/>
            <a:r>
              <a:rPr lang="en-US" altLang="ko-KR" sz="1100" dirty="0">
                <a:latin typeface="+mn-ea"/>
              </a:rPr>
              <a:t>2-1</a:t>
            </a:r>
            <a:endParaRPr lang="ko-KR" altLang="en-US" sz="1100" dirty="0">
              <a:latin typeface="+mn-ea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738FF94-365F-439C-A7DA-E42571636599}"/>
              </a:ext>
            </a:extLst>
          </p:cNvPr>
          <p:cNvSpPr/>
          <p:nvPr/>
        </p:nvSpPr>
        <p:spPr>
          <a:xfrm>
            <a:off x="2474205" y="531611"/>
            <a:ext cx="704039" cy="261610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r>
              <a:rPr lang="en-US" altLang="ko-KR" sz="1100" dirty="0">
                <a:ea typeface="맑은 고딕"/>
              </a:rPr>
              <a:t>V-RE-12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6FE00B2C-011E-45CE-AAC0-2D84D27FC108}"/>
              </a:ext>
            </a:extLst>
          </p:cNvPr>
          <p:cNvSpPr/>
          <p:nvPr/>
        </p:nvSpPr>
        <p:spPr>
          <a:xfrm>
            <a:off x="5729380" y="532247"/>
            <a:ext cx="108074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100" dirty="0">
                <a:solidFill>
                  <a:srgbClr val="000000"/>
                </a:solidFill>
                <a:latin typeface="맑은 고딕" panose="020B0503020000020004" pitchFamily="50" charset="-127"/>
              </a:rPr>
              <a:t>프로젝트 설정</a:t>
            </a:r>
            <a:endParaRPr lang="en-US" altLang="ko-KR" sz="1100" dirty="0">
              <a:latin typeface="+mn-ea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E27E8394-6979-4026-9060-98C715583D97}"/>
              </a:ext>
            </a:extLst>
          </p:cNvPr>
          <p:cNvSpPr/>
          <p:nvPr/>
        </p:nvSpPr>
        <p:spPr>
          <a:xfrm>
            <a:off x="9517679" y="531611"/>
            <a:ext cx="89639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+mn-ea"/>
              </a:rPr>
              <a:t>F-RE-01-15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6019805-E7F4-4438-9E75-2312E848BBAC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2216284" y="2224184"/>
            <a:ext cx="961959" cy="15770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8EF50B2-383A-4DDA-A915-CD0263A6AF12}"/>
              </a:ext>
            </a:extLst>
          </p:cNvPr>
          <p:cNvSpPr txBox="1"/>
          <p:nvPr/>
        </p:nvSpPr>
        <p:spPr>
          <a:xfrm>
            <a:off x="2179626" y="2193030"/>
            <a:ext cx="9989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/>
              <a:t>프로젝트 생성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626A9F0-BE0C-4622-9089-6D9B2538215F}"/>
              </a:ext>
            </a:extLst>
          </p:cNvPr>
          <p:cNvSpPr txBox="1"/>
          <p:nvPr/>
        </p:nvSpPr>
        <p:spPr>
          <a:xfrm>
            <a:off x="2335555" y="2520739"/>
            <a:ext cx="101822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/>
              <a:t>▪ 프로젝트 정보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45CE7B5-4E1E-4691-80EE-9C16115492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80184" y="2815364"/>
            <a:ext cx="2391075" cy="358661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38B45062-97AF-468F-8721-922E6AE9C023}"/>
              </a:ext>
            </a:extLst>
          </p:cNvPr>
          <p:cNvSpPr txBox="1"/>
          <p:nvPr/>
        </p:nvSpPr>
        <p:spPr>
          <a:xfrm>
            <a:off x="2335555" y="3555344"/>
            <a:ext cx="71686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/>
              <a:t>▪ </a:t>
            </a:r>
            <a:r>
              <a:rPr lang="en-US" altLang="ko-KR" sz="900" b="1" dirty="0"/>
              <a:t>DB </a:t>
            </a:r>
            <a:r>
              <a:rPr lang="ko-KR" altLang="en-US" sz="900" b="1" dirty="0"/>
              <a:t>설정</a:t>
            </a:r>
          </a:p>
        </p:txBody>
      </p:sp>
      <p:sp>
        <p:nvSpPr>
          <p:cNvPr id="47" name="Rectangle 124">
            <a:extLst>
              <a:ext uri="{FF2B5EF4-FFF2-40B4-BE49-F238E27FC236}">
                <a16:creationId xmlns:a16="http://schemas.microsoft.com/office/drawing/2014/main" id="{C1DA8C0F-B8CC-48BB-9D4B-125F66DBAF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0" y="5336718"/>
            <a:ext cx="661988" cy="20161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algn="ctr">
            <a:solidFill>
              <a:srgbClr val="808080"/>
            </a:solidFill>
            <a:miter lim="800000"/>
            <a:headEnd/>
            <a:tailEnd/>
          </a:ln>
          <a:effectLst/>
        </p:spPr>
        <p:txBody>
          <a:bodyPr wrap="none" lIns="36000" tIns="36000" rIns="36000" bIns="3600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800" dirty="0"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생성하기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F19BD289-1418-4A5F-8A04-97F794BB02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31032" y="3781951"/>
            <a:ext cx="4326956" cy="1455694"/>
          </a:xfrm>
          <a:prstGeom prst="rect">
            <a:avLst/>
          </a:prstGeom>
          <a:ln>
            <a:solidFill>
              <a:srgbClr val="BDBDBD"/>
            </a:solidFill>
          </a:ln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9A67A7C0-5D32-4BB8-95E7-01EA1CE2508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87371" y="3260388"/>
            <a:ext cx="2148666" cy="341684"/>
          </a:xfrm>
          <a:prstGeom prst="rect">
            <a:avLst/>
          </a:prstGeom>
          <a:ln>
            <a:solidFill>
              <a:srgbClr val="BDBDBD"/>
            </a:solidFill>
          </a:ln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A68D288E-ED02-4E85-A90E-668DE909191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87371" y="2850491"/>
            <a:ext cx="3051862" cy="356984"/>
          </a:xfrm>
          <a:prstGeom prst="rect">
            <a:avLst/>
          </a:prstGeom>
          <a:ln>
            <a:solidFill>
              <a:srgbClr val="BDBDBD"/>
            </a:solidFill>
          </a:ln>
        </p:spPr>
      </p:pic>
      <p:sp>
        <p:nvSpPr>
          <p:cNvPr id="74" name="직사각형 73">
            <a:extLst>
              <a:ext uri="{FF2B5EF4-FFF2-40B4-BE49-F238E27FC236}">
                <a16:creationId xmlns:a16="http://schemas.microsoft.com/office/drawing/2014/main" id="{3800D590-E7D2-4D49-BFB6-29F22623F33A}"/>
              </a:ext>
            </a:extLst>
          </p:cNvPr>
          <p:cNvSpPr/>
          <p:nvPr/>
        </p:nvSpPr>
        <p:spPr bwMode="auto">
          <a:xfrm>
            <a:off x="5961627" y="2799790"/>
            <a:ext cx="3158803" cy="837160"/>
          </a:xfrm>
          <a:prstGeom prst="rect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2700" algn="ctr" rotWithShape="0">
                    <a:srgbClr val="9CA8B6"/>
                  </a:outerShdw>
                </a:effectLst>
              </a14:hiddenEffects>
            </a:ext>
          </a:extLst>
        </p:spPr>
        <p:txBody>
          <a:bodyPr vert="horz" wrap="none" lIns="51435" tIns="25718" rIns="51435" bIns="25718" numCol="1" rtlCol="0" anchor="t" anchorCtr="0" compatLnSpc="1">
            <a:prstTxWarp prst="textNoShape">
              <a:avLst/>
            </a:prstTxWarp>
            <a:noAutofit/>
          </a:bodyPr>
          <a:lstStyle/>
          <a:p>
            <a:pPr marL="42863" indent="-42863" fontAlgn="base" latinLnBrk="0">
              <a:spcBef>
                <a:spcPct val="25000"/>
              </a:spcBef>
              <a:spcAft>
                <a:spcPct val="0"/>
              </a:spcAft>
              <a:buClr>
                <a:srgbClr val="718797"/>
              </a:buClr>
              <a:buSzPct val="80000"/>
            </a:pPr>
            <a:endParaRPr kumimoji="1" lang="ko-KR" altLang="en-US" sz="563">
              <a:solidFill>
                <a:prstClr val="black"/>
              </a:solidFill>
              <a:latin typeface="+mn-ea"/>
            </a:endParaRPr>
          </a:p>
        </p:txBody>
      </p: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A0930F54-3FC4-472C-A425-FCCE9B8064EC}"/>
              </a:ext>
            </a:extLst>
          </p:cNvPr>
          <p:cNvGrpSpPr/>
          <p:nvPr/>
        </p:nvGrpSpPr>
        <p:grpSpPr>
          <a:xfrm>
            <a:off x="2129300" y="2737200"/>
            <a:ext cx="388720" cy="214250"/>
            <a:chOff x="4727047" y="5307508"/>
            <a:chExt cx="388720" cy="215444"/>
          </a:xfrm>
        </p:grpSpPr>
        <p:sp>
          <p:nvSpPr>
            <p:cNvPr id="76" name="타원 75">
              <a:extLst>
                <a:ext uri="{FF2B5EF4-FFF2-40B4-BE49-F238E27FC236}">
                  <a16:creationId xmlns:a16="http://schemas.microsoft.com/office/drawing/2014/main" id="{49028483-9BC4-4F9C-84F7-75DD3606ACCE}"/>
                </a:ext>
              </a:extLst>
            </p:cNvPr>
            <p:cNvSpPr/>
            <p:nvPr/>
          </p:nvSpPr>
          <p:spPr>
            <a:xfrm>
              <a:off x="4831407" y="5317535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glow rad="50800">
                <a:srgbClr val="FF0000">
                  <a:alpha val="30000"/>
                </a:srgbClr>
              </a:glo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000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7" name="TextBox 27">
              <a:extLst>
                <a:ext uri="{FF2B5EF4-FFF2-40B4-BE49-F238E27FC236}">
                  <a16:creationId xmlns:a16="http://schemas.microsoft.com/office/drawing/2014/main" id="{06657C2B-D8DB-4FB0-B58C-ECB96EEA67D8}"/>
                </a:ext>
              </a:extLst>
            </p:cNvPr>
            <p:cNvSpPr txBox="1"/>
            <p:nvPr/>
          </p:nvSpPr>
          <p:spPr>
            <a:xfrm>
              <a:off x="4727047" y="5307508"/>
              <a:ext cx="38872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  <a:endParaRPr lang="ko-KR" altLang="en-US" sz="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42558427-4FD1-498E-AC5A-7C3759164012}"/>
              </a:ext>
            </a:extLst>
          </p:cNvPr>
          <p:cNvGrpSpPr/>
          <p:nvPr/>
        </p:nvGrpSpPr>
        <p:grpSpPr>
          <a:xfrm>
            <a:off x="2111049" y="3776703"/>
            <a:ext cx="388720" cy="214250"/>
            <a:chOff x="4727047" y="5307508"/>
            <a:chExt cx="388720" cy="215444"/>
          </a:xfrm>
        </p:grpSpPr>
        <p:sp>
          <p:nvSpPr>
            <p:cNvPr id="79" name="타원 78">
              <a:extLst>
                <a:ext uri="{FF2B5EF4-FFF2-40B4-BE49-F238E27FC236}">
                  <a16:creationId xmlns:a16="http://schemas.microsoft.com/office/drawing/2014/main" id="{CB880A61-2EED-4D5C-AFCC-90C9AE251B32}"/>
                </a:ext>
              </a:extLst>
            </p:cNvPr>
            <p:cNvSpPr/>
            <p:nvPr/>
          </p:nvSpPr>
          <p:spPr>
            <a:xfrm>
              <a:off x="4831407" y="5317535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glow rad="50800">
                <a:srgbClr val="FF0000">
                  <a:alpha val="30000"/>
                </a:srgbClr>
              </a:glo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000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0" name="TextBox 27">
              <a:extLst>
                <a:ext uri="{FF2B5EF4-FFF2-40B4-BE49-F238E27FC236}">
                  <a16:creationId xmlns:a16="http://schemas.microsoft.com/office/drawing/2014/main" id="{DB158ADF-9ED0-4D72-8684-088ED9D67F9D}"/>
                </a:ext>
              </a:extLst>
            </p:cNvPr>
            <p:cNvSpPr txBox="1"/>
            <p:nvPr/>
          </p:nvSpPr>
          <p:spPr>
            <a:xfrm>
              <a:off x="4727047" y="5307508"/>
              <a:ext cx="38872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</a:t>
              </a:r>
              <a:endParaRPr lang="ko-KR" altLang="en-US" sz="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2AEB4F37-77E4-46C7-A058-3ECF659524E3}"/>
              </a:ext>
            </a:extLst>
          </p:cNvPr>
          <p:cNvSpPr/>
          <p:nvPr/>
        </p:nvSpPr>
        <p:spPr bwMode="auto">
          <a:xfrm>
            <a:off x="2413660" y="2745618"/>
            <a:ext cx="3330163" cy="705799"/>
          </a:xfrm>
          <a:prstGeom prst="rect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2700" algn="ctr" rotWithShape="0">
                    <a:srgbClr val="9CA8B6"/>
                  </a:outerShdw>
                </a:effectLst>
              </a14:hiddenEffects>
            </a:ext>
          </a:extLst>
        </p:spPr>
        <p:txBody>
          <a:bodyPr vert="horz" wrap="none" lIns="51435" tIns="25718" rIns="51435" bIns="25718" numCol="1" rtlCol="0" anchor="t" anchorCtr="0" compatLnSpc="1">
            <a:prstTxWarp prst="textNoShape">
              <a:avLst/>
            </a:prstTxWarp>
            <a:noAutofit/>
          </a:bodyPr>
          <a:lstStyle/>
          <a:p>
            <a:pPr marL="42863" indent="-42863" fontAlgn="base" latinLnBrk="0">
              <a:spcBef>
                <a:spcPct val="25000"/>
              </a:spcBef>
              <a:spcAft>
                <a:spcPct val="0"/>
              </a:spcAft>
              <a:buClr>
                <a:srgbClr val="718797"/>
              </a:buClr>
              <a:buSzPct val="80000"/>
            </a:pPr>
            <a:endParaRPr kumimoji="1" lang="ko-KR" altLang="en-US" sz="563">
              <a:solidFill>
                <a:prstClr val="black"/>
              </a:solidFill>
              <a:latin typeface="+mn-ea"/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8895E8A9-5E0C-4EFC-90F0-C17776454BDB}"/>
              </a:ext>
            </a:extLst>
          </p:cNvPr>
          <p:cNvCxnSpPr>
            <a:cxnSpLocks/>
            <a:endCxn id="74" idx="1"/>
          </p:cNvCxnSpPr>
          <p:nvPr/>
        </p:nvCxnSpPr>
        <p:spPr>
          <a:xfrm flipV="1">
            <a:off x="5769567" y="3218370"/>
            <a:ext cx="192060" cy="1100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C41457E7-0E12-4B05-9D1E-FAFEF73BCE93}"/>
              </a:ext>
            </a:extLst>
          </p:cNvPr>
          <p:cNvSpPr/>
          <p:nvPr/>
        </p:nvSpPr>
        <p:spPr bwMode="auto">
          <a:xfrm>
            <a:off x="2413660" y="3779903"/>
            <a:ext cx="4344328" cy="1471895"/>
          </a:xfrm>
          <a:prstGeom prst="rect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2700" algn="ctr" rotWithShape="0">
                    <a:srgbClr val="9CA8B6"/>
                  </a:outerShdw>
                </a:effectLst>
              </a14:hiddenEffects>
            </a:ext>
          </a:extLst>
        </p:spPr>
        <p:txBody>
          <a:bodyPr vert="horz" wrap="none" lIns="51435" tIns="25718" rIns="51435" bIns="25718" numCol="1" rtlCol="0" anchor="t" anchorCtr="0" compatLnSpc="1">
            <a:prstTxWarp prst="textNoShape">
              <a:avLst/>
            </a:prstTxWarp>
            <a:noAutofit/>
          </a:bodyPr>
          <a:lstStyle/>
          <a:p>
            <a:pPr marL="42863" indent="-42863" fontAlgn="base" latinLnBrk="0">
              <a:spcBef>
                <a:spcPct val="25000"/>
              </a:spcBef>
              <a:spcAft>
                <a:spcPct val="0"/>
              </a:spcAft>
              <a:buClr>
                <a:srgbClr val="718797"/>
              </a:buClr>
              <a:buSzPct val="80000"/>
            </a:pPr>
            <a:endParaRPr kumimoji="1" lang="ko-KR" altLang="en-US" sz="563">
              <a:solidFill>
                <a:prstClr val="black"/>
              </a:solidFill>
              <a:latin typeface="+mn-ea"/>
            </a:endParaRP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EFE98418-56C7-4D85-A4E6-59AA184643F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450317" y="2770475"/>
            <a:ext cx="3243218" cy="650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0428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Group 65">
            <a:extLst>
              <a:ext uri="{FF2B5EF4-FFF2-40B4-BE49-F238E27FC236}">
                <a16:creationId xmlns:a16="http://schemas.microsoft.com/office/drawing/2014/main" id="{3DCB108D-BAD3-4598-B5F1-E1D516E81E14}"/>
              </a:ext>
            </a:extLst>
          </p:cNvPr>
          <p:cNvGraphicFramePr>
            <a:graphicFrameLocks noGrp="1"/>
          </p:cNvGraphicFramePr>
          <p:nvPr/>
        </p:nvGraphicFramePr>
        <p:xfrm>
          <a:off x="9263917" y="914400"/>
          <a:ext cx="2766954" cy="5363973"/>
        </p:xfrm>
        <a:graphic>
          <a:graphicData uri="http://schemas.openxmlformats.org/drawingml/2006/table">
            <a:tbl>
              <a:tblPr/>
              <a:tblGrid>
                <a:gridCol w="3609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60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468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No</a:t>
                      </a:r>
                      <a:endParaRPr kumimoji="1" lang="ko-KR" altLang="en-US" sz="105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9050" marR="19050" marT="45709" marB="45709" anchor="ctr" horzOverflow="overflow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50" b="1" baseline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Description</a:t>
                      </a:r>
                      <a:endParaRPr kumimoji="1" lang="ko-KR" altLang="en-US" sz="105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9050" marR="19050" marT="45709" marB="45709" anchor="ctr" horzOverflow="overflow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440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①</a:t>
                      </a:r>
                    </a:p>
                  </a:txBody>
                  <a:tcPr marL="19050" marR="19050" marT="45709" marB="45709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800" b="1" dirty="0">
                          <a:latin typeface="+mn-ea"/>
                        </a:rPr>
                        <a:t> </a:t>
                      </a: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상단 열기</a:t>
                      </a: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메뉴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r>
                        <a:rPr lang="en-US" altLang="ko-KR" sz="800" dirty="0">
                          <a:latin typeface="+mn-ea"/>
                        </a:rPr>
                        <a:t>   : </a:t>
                      </a:r>
                      <a:r>
                        <a:rPr lang="ko-KR" altLang="en-US" sz="800" dirty="0">
                          <a:latin typeface="+mn-ea"/>
                        </a:rPr>
                        <a:t>열기</a:t>
                      </a:r>
                      <a:r>
                        <a:rPr lang="en-US" altLang="ko-KR" sz="800" dirty="0">
                          <a:latin typeface="+mn-ea"/>
                        </a:rPr>
                        <a:t> </a:t>
                      </a:r>
                      <a:r>
                        <a:rPr lang="ko-KR" altLang="en-US" sz="800" dirty="0">
                          <a:latin typeface="+mn-ea"/>
                        </a:rPr>
                        <a:t>메뉴 선택 시 프로젝트 열기 팝업 오픈</a:t>
                      </a:r>
                      <a:endParaRPr lang="en-US" altLang="ko-KR" sz="800" dirty="0">
                        <a:latin typeface="+mn-ea"/>
                      </a:endParaRPr>
                    </a:p>
                  </a:txBody>
                  <a:tcPr marL="19050" marR="19050" marT="45709" marB="45709" horzOverflow="overflow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001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②</a:t>
                      </a:r>
                    </a:p>
                  </a:txBody>
                  <a:tcPr marL="19050" marR="19050" marT="45709" marB="45709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8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프로젝트 열기 팝업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r>
                        <a:rPr lang="en-US" altLang="ko-KR" sz="800" dirty="0">
                          <a:latin typeface="+mn-ea"/>
                          <a:ea typeface="+mn-ea"/>
                        </a:rPr>
                        <a:t>   :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프로젝트를 불러올 수 있는 팝업</a:t>
                      </a:r>
                      <a:endParaRPr lang="en-US" altLang="ko-KR" sz="800" dirty="0">
                        <a:latin typeface="+mn-ea"/>
                        <a:ea typeface="+mn-ea"/>
                      </a:endParaRPr>
                    </a:p>
                  </a:txBody>
                  <a:tcPr marL="19050" marR="19050" marT="45709" marB="45709" horzOverflow="overflow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440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③</a:t>
                      </a:r>
                    </a:p>
                  </a:txBody>
                  <a:tcPr marL="19050" marR="19050" marT="45709" marB="45709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8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프로젝트명 수정 버튼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r>
                        <a:rPr lang="en-US" altLang="ko-KR" sz="800" dirty="0">
                          <a:latin typeface="+mn-ea"/>
                          <a:ea typeface="+mn-ea"/>
                        </a:rPr>
                        <a:t>   :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프로젝트명 수정 폼으로 변경</a:t>
                      </a:r>
                      <a:endParaRPr lang="en-US" altLang="ko-KR" sz="800" dirty="0">
                        <a:latin typeface="+mn-ea"/>
                        <a:ea typeface="+mn-ea"/>
                      </a:endParaRPr>
                    </a:p>
                  </a:txBody>
                  <a:tcPr marL="19050" marR="19050" marT="45709" marB="45709" horzOverflow="overflow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9251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④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9050" marR="19050" marT="45709" marB="45709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8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프로젝트 삭제 버튼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  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해당 프로젝트 삭제</a:t>
                      </a:r>
                      <a:endParaRPr lang="en-US" altLang="ko-KR" sz="800" dirty="0">
                        <a:latin typeface="+mn-ea"/>
                        <a:ea typeface="+mn-ea"/>
                      </a:endParaRPr>
                    </a:p>
                  </a:txBody>
                  <a:tcPr marL="19050" marR="19050" marT="45709" marB="45709" horzOverflow="overflow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7255434"/>
                  </a:ext>
                </a:extLst>
              </a:tr>
              <a:tr h="63030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⑤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9050" marR="19050" marT="45709" marB="45709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8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프로젝트 편집 버튼</a:t>
                      </a:r>
                      <a:endParaRPr lang="en-US" altLang="ko-KR" sz="800" dirty="0">
                        <a:latin typeface="+mn-ea"/>
                        <a:ea typeface="+mn-ea"/>
                      </a:endParaRPr>
                    </a:p>
                    <a:p>
                      <a:pPr marL="0" algn="l" defTabSz="914400" rtl="0" eaLnBrk="1" latinLnBrk="1" hangingPunct="1"/>
                      <a:r>
                        <a:rPr lang="en-US" altLang="ko-KR" sz="800" dirty="0">
                          <a:latin typeface="+mn-ea"/>
                          <a:ea typeface="+mn-ea"/>
                        </a:rPr>
                        <a:t>   :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해당 프로젝트 오픈</a:t>
                      </a:r>
                      <a:endParaRPr lang="en-US" altLang="ko-KR" sz="800" dirty="0">
                        <a:latin typeface="+mn-ea"/>
                        <a:ea typeface="+mn-ea"/>
                      </a:endParaRPr>
                    </a:p>
                  </a:txBody>
                  <a:tcPr marL="19050" marR="19050" marT="45709" marB="45709" horzOverflow="overflow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1551067"/>
                  </a:ext>
                </a:extLst>
              </a:tr>
              <a:tr h="55440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⑥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9050" marR="19050" marT="45709" marB="45709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프로젝트 삭제 팝업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  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삭제 여부를 묻고 삭제 진행</a:t>
                      </a:r>
                      <a:endParaRPr lang="en-US" altLang="ko-KR" sz="800" dirty="0">
                        <a:latin typeface="+mn-ea"/>
                        <a:ea typeface="+mn-ea"/>
                      </a:endParaRPr>
                    </a:p>
                  </a:txBody>
                  <a:tcPr marL="19050" marR="19050" marT="45709" marB="45709" horzOverflow="overflow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6133020"/>
                  </a:ext>
                </a:extLst>
              </a:tr>
              <a:tr h="55440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⑦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9050" marR="19050" marT="45709" marB="45709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프로젝트 삭제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r>
                        <a:rPr lang="en-US" altLang="ko-KR" sz="800" dirty="0">
                          <a:latin typeface="+mn-ea"/>
                          <a:ea typeface="+mn-ea"/>
                        </a:rPr>
                        <a:t>   :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해당 프로젝트 삭제 기능</a:t>
                      </a:r>
                      <a:endParaRPr lang="en-US" altLang="ko-KR" sz="800" dirty="0">
                        <a:latin typeface="+mn-ea"/>
                        <a:ea typeface="+mn-ea"/>
                      </a:endParaRPr>
                    </a:p>
                  </a:txBody>
                  <a:tcPr marL="19050" marR="19050" marT="45709" marB="45709" horzOverflow="overflow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6113031"/>
                  </a:ext>
                </a:extLst>
              </a:tr>
              <a:tr h="55440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⑧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9050" marR="19050" marT="45709" marB="45709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프로젝트명 수정 완료 버튼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r>
                        <a:rPr lang="en-US" altLang="ko-KR" sz="800" dirty="0">
                          <a:latin typeface="+mn-ea"/>
                          <a:ea typeface="+mn-ea"/>
                        </a:rPr>
                        <a:t>   :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지정한 이름으로 프로젝트명 수정</a:t>
                      </a:r>
                      <a:endParaRPr lang="en-US" altLang="ko-KR" sz="800" dirty="0">
                        <a:latin typeface="+mn-ea"/>
                        <a:ea typeface="+mn-ea"/>
                      </a:endParaRPr>
                    </a:p>
                  </a:txBody>
                  <a:tcPr marL="19050" marR="19050" marT="45709" marB="45709" horzOverflow="overflow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45601335"/>
                  </a:ext>
                </a:extLst>
              </a:tr>
              <a:tr h="55440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⑨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9050" marR="19050" marT="45709" marB="45709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프로젝트명 수정 취소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r>
                        <a:rPr lang="en-US" altLang="ko-KR" sz="800" dirty="0">
                          <a:latin typeface="+mn-ea"/>
                          <a:ea typeface="+mn-ea"/>
                        </a:rPr>
                        <a:t>   :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프로젝트명 수정 작업을 취소</a:t>
                      </a:r>
                      <a:endParaRPr lang="en-US" altLang="ko-KR" sz="800" dirty="0">
                        <a:latin typeface="+mn-ea"/>
                        <a:ea typeface="+mn-ea"/>
                      </a:endParaRPr>
                    </a:p>
                  </a:txBody>
                  <a:tcPr marL="19050" marR="19050" marT="45709" marB="45709" horzOverflow="overflow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4903546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391938DD-362A-490D-9689-5252AEF207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4137" y="1532307"/>
            <a:ext cx="7094092" cy="4542639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50" name="사각형: 둥근 모서리 149">
            <a:extLst>
              <a:ext uri="{FF2B5EF4-FFF2-40B4-BE49-F238E27FC236}">
                <a16:creationId xmlns:a16="http://schemas.microsoft.com/office/drawing/2014/main" id="{9DBEB448-F9D7-4112-9F3E-3044173D9617}"/>
              </a:ext>
            </a:extLst>
          </p:cNvPr>
          <p:cNvSpPr/>
          <p:nvPr/>
        </p:nvSpPr>
        <p:spPr>
          <a:xfrm>
            <a:off x="1781789" y="3194580"/>
            <a:ext cx="145951" cy="678730"/>
          </a:xfrm>
          <a:prstGeom prst="roundRect">
            <a:avLst/>
          </a:prstGeom>
          <a:solidFill>
            <a:srgbClr val="808080"/>
          </a:solidFill>
          <a:ln w="127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DB966636-6E41-4E89-886D-E5ED7EDC4C7C}"/>
              </a:ext>
            </a:extLst>
          </p:cNvPr>
          <p:cNvSpPr txBox="1"/>
          <p:nvPr/>
        </p:nvSpPr>
        <p:spPr>
          <a:xfrm>
            <a:off x="1685246" y="3324199"/>
            <a:ext cx="219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+mj-lt"/>
              </a:rPr>
              <a:t>&lt;</a:t>
            </a:r>
            <a:endParaRPr lang="ko-KR" altLang="en-US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09" name="그림 108">
            <a:extLst>
              <a:ext uri="{FF2B5EF4-FFF2-40B4-BE49-F238E27FC236}">
                <a16:creationId xmlns:a16="http://schemas.microsoft.com/office/drawing/2014/main" id="{3AD592F2-F093-4A68-BCDB-C59ED3C655F5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577385" y="2645470"/>
            <a:ext cx="162910" cy="1157594"/>
          </a:xfrm>
          <a:prstGeom prst="rect">
            <a:avLst/>
          </a:prstGeom>
        </p:spPr>
      </p:pic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2DCD42FF-D850-44F6-B8C7-90FE6A48622C}"/>
              </a:ext>
            </a:extLst>
          </p:cNvPr>
          <p:cNvSpPr/>
          <p:nvPr/>
        </p:nvSpPr>
        <p:spPr>
          <a:xfrm>
            <a:off x="680813" y="531611"/>
            <a:ext cx="39626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1"/>
            <a:r>
              <a:rPr lang="en-US" altLang="ko-KR" sz="1100" dirty="0">
                <a:latin typeface="+mn-ea"/>
              </a:rPr>
              <a:t>2-3</a:t>
            </a:r>
            <a:endParaRPr lang="ko-KR" altLang="en-US" sz="1100" dirty="0">
              <a:latin typeface="+mn-ea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00755384-A580-444D-A9A1-E306AD69609D}"/>
              </a:ext>
            </a:extLst>
          </p:cNvPr>
          <p:cNvSpPr/>
          <p:nvPr/>
        </p:nvSpPr>
        <p:spPr>
          <a:xfrm>
            <a:off x="2474205" y="531611"/>
            <a:ext cx="704039" cy="261610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r>
              <a:rPr lang="en-US" altLang="ko-KR" sz="1100" dirty="0">
                <a:ea typeface="맑은 고딕"/>
              </a:rPr>
              <a:t>V-RE-06</a:t>
            </a: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0E21392B-30F3-494F-93D4-DA533678A84D}"/>
              </a:ext>
            </a:extLst>
          </p:cNvPr>
          <p:cNvSpPr/>
          <p:nvPr/>
        </p:nvSpPr>
        <p:spPr>
          <a:xfrm>
            <a:off x="5735791" y="531611"/>
            <a:ext cx="108074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100" dirty="0">
                <a:solidFill>
                  <a:srgbClr val="000000"/>
                </a:solidFill>
                <a:latin typeface="맑은 고딕" panose="020B0503020000020004" pitchFamily="50" charset="-127"/>
              </a:rPr>
              <a:t>프로젝트 열기</a:t>
            </a:r>
            <a:endParaRPr lang="en-US" altLang="ko-KR" sz="1100" dirty="0">
              <a:solidFill>
                <a:srgbClr val="000000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EC15421D-9760-44F9-A046-318F7A49E2AB}"/>
              </a:ext>
            </a:extLst>
          </p:cNvPr>
          <p:cNvSpPr/>
          <p:nvPr/>
        </p:nvSpPr>
        <p:spPr>
          <a:xfrm>
            <a:off x="9543559" y="570083"/>
            <a:ext cx="2332690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600" dirty="0">
                <a:latin typeface="+mn-ea"/>
              </a:rPr>
              <a:t>F-RE-01-01-01, F-RE-01-02-01, F-RE-01-03-01, F-RE-01-04-01</a:t>
            </a:r>
          </a:p>
        </p:txBody>
      </p:sp>
      <p:pic>
        <p:nvPicPr>
          <p:cNvPr id="114" name="그림 113">
            <a:extLst>
              <a:ext uri="{FF2B5EF4-FFF2-40B4-BE49-F238E27FC236}">
                <a16:creationId xmlns:a16="http://schemas.microsoft.com/office/drawing/2014/main" id="{64644D62-1D30-43D5-B641-76439124EC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023" y="1308484"/>
            <a:ext cx="8322350" cy="238325"/>
          </a:xfrm>
          <a:prstGeom prst="rect">
            <a:avLst/>
          </a:prstGeom>
        </p:spPr>
      </p:pic>
      <p:pic>
        <p:nvPicPr>
          <p:cNvPr id="116" name="그림 115">
            <a:extLst>
              <a:ext uri="{FF2B5EF4-FFF2-40B4-BE49-F238E27FC236}">
                <a16:creationId xmlns:a16="http://schemas.microsoft.com/office/drawing/2014/main" id="{F486FEF4-27B4-4EF5-A525-CD006E69C5F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96" b="1"/>
          <a:stretch/>
        </p:blipFill>
        <p:spPr>
          <a:xfrm>
            <a:off x="594709" y="1541247"/>
            <a:ext cx="1219301" cy="4547287"/>
          </a:xfrm>
          <a:prstGeom prst="rect">
            <a:avLst/>
          </a:prstGeom>
        </p:spPr>
      </p:pic>
      <p:pic>
        <p:nvPicPr>
          <p:cNvPr id="2" name="그림 3">
            <a:extLst>
              <a:ext uri="{FF2B5EF4-FFF2-40B4-BE49-F238E27FC236}">
                <a16:creationId xmlns:a16="http://schemas.microsoft.com/office/drawing/2014/main" id="{7E526852-0735-44D3-A8B4-5BE1EE314B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7632" y="5574786"/>
            <a:ext cx="5321595" cy="510800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E6E43F5E-C87D-4361-8D32-4C5650484B1A}"/>
              </a:ext>
            </a:extLst>
          </p:cNvPr>
          <p:cNvGrpSpPr/>
          <p:nvPr/>
        </p:nvGrpSpPr>
        <p:grpSpPr>
          <a:xfrm>
            <a:off x="822138" y="1322693"/>
            <a:ext cx="388720" cy="214250"/>
            <a:chOff x="4727047" y="5307508"/>
            <a:chExt cx="388720" cy="215444"/>
          </a:xfrm>
        </p:grpSpPr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EF06E7AF-2FD5-42E9-87B4-176C15868CFD}"/>
                </a:ext>
              </a:extLst>
            </p:cNvPr>
            <p:cNvSpPr/>
            <p:nvPr/>
          </p:nvSpPr>
          <p:spPr>
            <a:xfrm>
              <a:off x="4831407" y="5317535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glow rad="50800">
                <a:srgbClr val="FF0000">
                  <a:alpha val="30000"/>
                </a:srgbClr>
              </a:glo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000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" name="TextBox 27">
              <a:extLst>
                <a:ext uri="{FF2B5EF4-FFF2-40B4-BE49-F238E27FC236}">
                  <a16:creationId xmlns:a16="http://schemas.microsoft.com/office/drawing/2014/main" id="{08AC2FFB-D07E-4668-9624-690B507EE4DB}"/>
                </a:ext>
              </a:extLst>
            </p:cNvPr>
            <p:cNvSpPr txBox="1"/>
            <p:nvPr/>
          </p:nvSpPr>
          <p:spPr>
            <a:xfrm>
              <a:off x="4727047" y="5307508"/>
              <a:ext cx="38872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  <a:endParaRPr lang="ko-KR" altLang="en-US" sz="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AF520C3-D6E9-4708-8D92-6E60AEDFCCDF}"/>
              </a:ext>
            </a:extLst>
          </p:cNvPr>
          <p:cNvSpPr/>
          <p:nvPr/>
        </p:nvSpPr>
        <p:spPr bwMode="auto">
          <a:xfrm>
            <a:off x="1133227" y="1322693"/>
            <a:ext cx="303206" cy="214250"/>
          </a:xfrm>
          <a:prstGeom prst="rect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2700" algn="ctr" rotWithShape="0">
                    <a:srgbClr val="9CA8B6"/>
                  </a:outerShdw>
                </a:effectLst>
              </a14:hiddenEffects>
            </a:ext>
          </a:extLst>
        </p:spPr>
        <p:txBody>
          <a:bodyPr vert="horz" wrap="none" lIns="51435" tIns="25718" rIns="51435" bIns="25718" numCol="1" rtlCol="0" anchor="t" anchorCtr="0" compatLnSpc="1">
            <a:prstTxWarp prst="textNoShape">
              <a:avLst/>
            </a:prstTxWarp>
            <a:noAutofit/>
          </a:bodyPr>
          <a:lstStyle/>
          <a:p>
            <a:pPr marL="42863" indent="-42863" fontAlgn="base" latinLnBrk="0">
              <a:spcBef>
                <a:spcPct val="25000"/>
              </a:spcBef>
              <a:spcAft>
                <a:spcPct val="0"/>
              </a:spcAft>
              <a:buClr>
                <a:srgbClr val="718797"/>
              </a:buClr>
              <a:buSzPct val="80000"/>
            </a:pPr>
            <a:endParaRPr kumimoji="1" lang="ko-KR" altLang="en-US" sz="563">
              <a:solidFill>
                <a:prstClr val="black"/>
              </a:solidFill>
              <a:latin typeface="+mn-ea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6DD2627F-8BDF-4697-8B1A-DA68D282E10E}"/>
              </a:ext>
            </a:extLst>
          </p:cNvPr>
          <p:cNvSpPr/>
          <p:nvPr/>
        </p:nvSpPr>
        <p:spPr>
          <a:xfrm>
            <a:off x="1799535" y="1541247"/>
            <a:ext cx="7108978" cy="4547287"/>
          </a:xfrm>
          <a:prstGeom prst="rect">
            <a:avLst/>
          </a:prstGeom>
          <a:solidFill>
            <a:schemeClr val="tx1">
              <a:lumMod val="95000"/>
              <a:lumOff val="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5" name="그림 44" descr="테이블이(가) 표시된 사진&#10;&#10;자동 생성된 설명">
            <a:extLst>
              <a:ext uri="{FF2B5EF4-FFF2-40B4-BE49-F238E27FC236}">
                <a16:creationId xmlns:a16="http://schemas.microsoft.com/office/drawing/2014/main" id="{0AF6E2AF-2740-4397-A4AF-D81AD3C3D04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9796" y="2590664"/>
            <a:ext cx="4748987" cy="2432408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A65860B2-A97C-40AD-AD78-413FA5CBFC0E}"/>
              </a:ext>
            </a:extLst>
          </p:cNvPr>
          <p:cNvSpPr/>
          <p:nvPr/>
        </p:nvSpPr>
        <p:spPr bwMode="auto">
          <a:xfrm>
            <a:off x="2254289" y="2571868"/>
            <a:ext cx="4764494" cy="2451204"/>
          </a:xfrm>
          <a:prstGeom prst="rect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2700" algn="ctr" rotWithShape="0">
                    <a:srgbClr val="9CA8B6"/>
                  </a:outerShdw>
                </a:effectLst>
              </a14:hiddenEffects>
            </a:ext>
          </a:extLst>
        </p:spPr>
        <p:txBody>
          <a:bodyPr vert="horz" wrap="none" lIns="51435" tIns="25718" rIns="51435" bIns="25718" numCol="1" rtlCol="0" anchor="t" anchorCtr="0" compatLnSpc="1">
            <a:prstTxWarp prst="textNoShape">
              <a:avLst/>
            </a:prstTxWarp>
            <a:noAutofit/>
          </a:bodyPr>
          <a:lstStyle/>
          <a:p>
            <a:pPr marL="42863" indent="-42863" fontAlgn="base" latinLnBrk="0">
              <a:spcBef>
                <a:spcPct val="25000"/>
              </a:spcBef>
              <a:spcAft>
                <a:spcPct val="0"/>
              </a:spcAft>
              <a:buClr>
                <a:srgbClr val="718797"/>
              </a:buClr>
              <a:buSzPct val="80000"/>
            </a:pPr>
            <a:endParaRPr kumimoji="1" lang="ko-KR" altLang="en-US" sz="563">
              <a:solidFill>
                <a:prstClr val="black"/>
              </a:solidFill>
              <a:latin typeface="+mn-ea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B0DEB308-3E62-4A8A-8AB8-39A972E9E1C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90572" y="2612089"/>
            <a:ext cx="784951" cy="144967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364D6253-37C5-46F5-9B07-FA12E324FBE5}"/>
              </a:ext>
            </a:extLst>
          </p:cNvPr>
          <p:cNvGrpSpPr/>
          <p:nvPr/>
        </p:nvGrpSpPr>
        <p:grpSpPr>
          <a:xfrm>
            <a:off x="2134940" y="2351082"/>
            <a:ext cx="388720" cy="214250"/>
            <a:chOff x="4727047" y="5307508"/>
            <a:chExt cx="388720" cy="215444"/>
          </a:xfrm>
        </p:grpSpPr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E33EE05B-9CD6-44EF-9C3B-0FF827065301}"/>
                </a:ext>
              </a:extLst>
            </p:cNvPr>
            <p:cNvSpPr/>
            <p:nvPr/>
          </p:nvSpPr>
          <p:spPr>
            <a:xfrm>
              <a:off x="4831407" y="5317535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glow rad="50800">
                <a:srgbClr val="FF0000">
                  <a:alpha val="30000"/>
                </a:srgbClr>
              </a:glo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000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" name="TextBox 27">
              <a:extLst>
                <a:ext uri="{FF2B5EF4-FFF2-40B4-BE49-F238E27FC236}">
                  <a16:creationId xmlns:a16="http://schemas.microsoft.com/office/drawing/2014/main" id="{E6898E99-9C52-4886-A1CA-F51C275FC606}"/>
                </a:ext>
              </a:extLst>
            </p:cNvPr>
            <p:cNvSpPr txBox="1"/>
            <p:nvPr/>
          </p:nvSpPr>
          <p:spPr>
            <a:xfrm>
              <a:off x="4727047" y="5307508"/>
              <a:ext cx="38872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</a:t>
              </a:r>
              <a:endParaRPr lang="ko-KR" altLang="en-US" sz="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30" name="그림 29">
            <a:extLst>
              <a:ext uri="{FF2B5EF4-FFF2-40B4-BE49-F238E27FC236}">
                <a16:creationId xmlns:a16="http://schemas.microsoft.com/office/drawing/2014/main" id="{1E65F5D2-0097-4E61-B9F7-3168BFD5CE0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75523" y="2622650"/>
            <a:ext cx="247685" cy="134405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C12957B4-431A-4861-A1AB-81A84710831C}"/>
              </a:ext>
            </a:extLst>
          </p:cNvPr>
          <p:cNvPicPr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2523660" y="2903951"/>
            <a:ext cx="4256728" cy="2111501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0C533852-1CBD-4C25-9D3D-EF4BB7BEEAE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552526" y="2944233"/>
            <a:ext cx="1173766" cy="148857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grpSp>
        <p:nvGrpSpPr>
          <p:cNvPr id="63" name="그룹 62">
            <a:extLst>
              <a:ext uri="{FF2B5EF4-FFF2-40B4-BE49-F238E27FC236}">
                <a16:creationId xmlns:a16="http://schemas.microsoft.com/office/drawing/2014/main" id="{8A8365CE-3646-4D1A-AABE-F47EA150333C}"/>
              </a:ext>
            </a:extLst>
          </p:cNvPr>
          <p:cNvGrpSpPr/>
          <p:nvPr/>
        </p:nvGrpSpPr>
        <p:grpSpPr>
          <a:xfrm>
            <a:off x="3898025" y="2944232"/>
            <a:ext cx="1265399" cy="1488577"/>
            <a:chOff x="4166137" y="2836534"/>
            <a:chExt cx="1265399" cy="1488577"/>
          </a:xfrm>
        </p:grpSpPr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83C8CCEA-6A37-4371-B691-B2EB8FE2A70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166137" y="2836534"/>
              <a:ext cx="1265399" cy="1488577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</p:pic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63DEE079-3050-44C1-B7B4-C03864DB20D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4211357" y="3573187"/>
              <a:ext cx="1199210" cy="219106"/>
            </a:xfrm>
            <a:prstGeom prst="rect">
              <a:avLst/>
            </a:prstGeom>
          </p:spPr>
        </p:pic>
        <p:pic>
          <p:nvPicPr>
            <p:cNvPr id="49" name="그림 48">
              <a:extLst>
                <a:ext uri="{FF2B5EF4-FFF2-40B4-BE49-F238E27FC236}">
                  <a16:creationId xmlns:a16="http://schemas.microsoft.com/office/drawing/2014/main" id="{52FBB219-BCEB-4464-9B51-8E8B4FC0F43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4795090" y="3877143"/>
              <a:ext cx="557012" cy="219106"/>
            </a:xfrm>
            <a:prstGeom prst="rect">
              <a:avLst/>
            </a:prstGeom>
          </p:spPr>
        </p:pic>
        <p:pic>
          <p:nvPicPr>
            <p:cNvPr id="51" name="그림 50">
              <a:extLst>
                <a:ext uri="{FF2B5EF4-FFF2-40B4-BE49-F238E27FC236}">
                  <a16:creationId xmlns:a16="http://schemas.microsoft.com/office/drawing/2014/main" id="{18F17D2A-A9F8-4F93-A84C-B788E6096C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4195335" y="3034824"/>
              <a:ext cx="633778" cy="470224"/>
            </a:xfrm>
            <a:prstGeom prst="rect">
              <a:avLst/>
            </a:prstGeom>
          </p:spPr>
        </p:pic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id="{C2385C7B-8678-445E-94BB-809FB5835892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4195336" y="4079423"/>
              <a:ext cx="1215232" cy="212372"/>
            </a:xfrm>
            <a:prstGeom prst="rect">
              <a:avLst/>
            </a:prstGeom>
          </p:spPr>
        </p:pic>
        <p:pic>
          <p:nvPicPr>
            <p:cNvPr id="53" name="그림 52">
              <a:extLst>
                <a:ext uri="{FF2B5EF4-FFF2-40B4-BE49-F238E27FC236}">
                  <a16:creationId xmlns:a16="http://schemas.microsoft.com/office/drawing/2014/main" id="{7DA35100-7B38-4B18-94F4-E311F6960E0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4217176" y="3843866"/>
              <a:ext cx="647790" cy="195275"/>
            </a:xfrm>
            <a:prstGeom prst="rect">
              <a:avLst/>
            </a:prstGeom>
          </p:spPr>
        </p:pic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0C14227A-1963-46F9-BC7D-ED95A5C372C8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4226597" y="3897723"/>
              <a:ext cx="882925" cy="134016"/>
            </a:xfrm>
            <a:prstGeom prst="rect">
              <a:avLst/>
            </a:prstGeom>
          </p:spPr>
        </p:pic>
        <p:pic>
          <p:nvPicPr>
            <p:cNvPr id="55" name="그림 54">
              <a:extLst>
                <a:ext uri="{FF2B5EF4-FFF2-40B4-BE49-F238E27FC236}">
                  <a16:creationId xmlns:a16="http://schemas.microsoft.com/office/drawing/2014/main" id="{D1DFFE3D-871A-435F-A58F-25085A109A34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4219219" y="3121029"/>
              <a:ext cx="583733" cy="318400"/>
            </a:xfrm>
            <a:prstGeom prst="rect">
              <a:avLst/>
            </a:prstGeom>
          </p:spPr>
        </p:pic>
        <p:cxnSp>
          <p:nvCxnSpPr>
            <p:cNvPr id="62" name="직선 연결선 61">
              <a:extLst>
                <a:ext uri="{FF2B5EF4-FFF2-40B4-BE49-F238E27FC236}">
                  <a16:creationId xmlns:a16="http://schemas.microsoft.com/office/drawing/2014/main" id="{A0CFD4E1-9841-4207-B912-BE7E8D6395D2}"/>
                </a:ext>
              </a:extLst>
            </p:cNvPr>
            <p:cNvCxnSpPr/>
            <p:nvPr/>
          </p:nvCxnSpPr>
          <p:spPr>
            <a:xfrm>
              <a:off x="4226597" y="3822773"/>
              <a:ext cx="1125505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6" name="그림 75">
            <a:extLst>
              <a:ext uri="{FF2B5EF4-FFF2-40B4-BE49-F238E27FC236}">
                <a16:creationId xmlns:a16="http://schemas.microsoft.com/office/drawing/2014/main" id="{DAB45673-31CA-44A5-9425-8336127398C9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958485" y="2996137"/>
            <a:ext cx="640495" cy="164451"/>
          </a:xfrm>
          <a:prstGeom prst="rect">
            <a:avLst/>
          </a:prstGeom>
        </p:spPr>
      </p:pic>
      <p:pic>
        <p:nvPicPr>
          <p:cNvPr id="88" name="그림 87">
            <a:extLst>
              <a:ext uri="{FF2B5EF4-FFF2-40B4-BE49-F238E27FC236}">
                <a16:creationId xmlns:a16="http://schemas.microsoft.com/office/drawing/2014/main" id="{C70F5344-7262-4A23-9885-5BF60B846835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936915" y="3362990"/>
            <a:ext cx="515634" cy="398626"/>
          </a:xfrm>
          <a:prstGeom prst="rect">
            <a:avLst/>
          </a:prstGeom>
        </p:spPr>
      </p:pic>
      <p:grpSp>
        <p:nvGrpSpPr>
          <p:cNvPr id="96" name="그룹 95">
            <a:extLst>
              <a:ext uri="{FF2B5EF4-FFF2-40B4-BE49-F238E27FC236}">
                <a16:creationId xmlns:a16="http://schemas.microsoft.com/office/drawing/2014/main" id="{51DC6B71-65E8-42AA-91C5-7CB826A58C9E}"/>
              </a:ext>
            </a:extLst>
          </p:cNvPr>
          <p:cNvGrpSpPr/>
          <p:nvPr/>
        </p:nvGrpSpPr>
        <p:grpSpPr>
          <a:xfrm>
            <a:off x="5330568" y="2939772"/>
            <a:ext cx="1265399" cy="1488577"/>
            <a:chOff x="4166137" y="2836534"/>
            <a:chExt cx="1265399" cy="1488577"/>
          </a:xfrm>
        </p:grpSpPr>
        <p:pic>
          <p:nvPicPr>
            <p:cNvPr id="97" name="그림 96">
              <a:extLst>
                <a:ext uri="{FF2B5EF4-FFF2-40B4-BE49-F238E27FC236}">
                  <a16:creationId xmlns:a16="http://schemas.microsoft.com/office/drawing/2014/main" id="{B6AB4263-C575-42C2-B1AB-515C30EBA9D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166137" y="2836534"/>
              <a:ext cx="1265399" cy="1488577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</p:pic>
        <p:pic>
          <p:nvPicPr>
            <p:cNvPr id="98" name="그림 97">
              <a:extLst>
                <a:ext uri="{FF2B5EF4-FFF2-40B4-BE49-F238E27FC236}">
                  <a16:creationId xmlns:a16="http://schemas.microsoft.com/office/drawing/2014/main" id="{E0CC503A-D5CF-4022-B870-3C39CECF62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4211357" y="3573187"/>
              <a:ext cx="1199210" cy="219106"/>
            </a:xfrm>
            <a:prstGeom prst="rect">
              <a:avLst/>
            </a:prstGeom>
          </p:spPr>
        </p:pic>
        <p:pic>
          <p:nvPicPr>
            <p:cNvPr id="99" name="그림 98">
              <a:extLst>
                <a:ext uri="{FF2B5EF4-FFF2-40B4-BE49-F238E27FC236}">
                  <a16:creationId xmlns:a16="http://schemas.microsoft.com/office/drawing/2014/main" id="{E005347C-94F5-47BA-B129-F5D17EEA21A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4795090" y="3877143"/>
              <a:ext cx="557012" cy="219106"/>
            </a:xfrm>
            <a:prstGeom prst="rect">
              <a:avLst/>
            </a:prstGeom>
          </p:spPr>
        </p:pic>
        <p:pic>
          <p:nvPicPr>
            <p:cNvPr id="100" name="그림 99">
              <a:extLst>
                <a:ext uri="{FF2B5EF4-FFF2-40B4-BE49-F238E27FC236}">
                  <a16:creationId xmlns:a16="http://schemas.microsoft.com/office/drawing/2014/main" id="{0DF07BEE-C6AE-445C-B3E9-98B3705B36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4195335" y="3034824"/>
              <a:ext cx="633778" cy="470224"/>
            </a:xfrm>
            <a:prstGeom prst="rect">
              <a:avLst/>
            </a:prstGeom>
          </p:spPr>
        </p:pic>
        <p:pic>
          <p:nvPicPr>
            <p:cNvPr id="101" name="그림 100">
              <a:extLst>
                <a:ext uri="{FF2B5EF4-FFF2-40B4-BE49-F238E27FC236}">
                  <a16:creationId xmlns:a16="http://schemas.microsoft.com/office/drawing/2014/main" id="{81D77E03-0425-4B04-A16F-FAD503C443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4195336" y="4079423"/>
              <a:ext cx="1215232" cy="212372"/>
            </a:xfrm>
            <a:prstGeom prst="rect">
              <a:avLst/>
            </a:prstGeom>
          </p:spPr>
        </p:pic>
        <p:pic>
          <p:nvPicPr>
            <p:cNvPr id="102" name="그림 101">
              <a:extLst>
                <a:ext uri="{FF2B5EF4-FFF2-40B4-BE49-F238E27FC236}">
                  <a16:creationId xmlns:a16="http://schemas.microsoft.com/office/drawing/2014/main" id="{9F074E80-B51F-46DB-8D32-E1CDE01F68CA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4217176" y="3843866"/>
              <a:ext cx="647790" cy="195275"/>
            </a:xfrm>
            <a:prstGeom prst="rect">
              <a:avLst/>
            </a:prstGeom>
          </p:spPr>
        </p:pic>
        <p:pic>
          <p:nvPicPr>
            <p:cNvPr id="103" name="그림 102">
              <a:extLst>
                <a:ext uri="{FF2B5EF4-FFF2-40B4-BE49-F238E27FC236}">
                  <a16:creationId xmlns:a16="http://schemas.microsoft.com/office/drawing/2014/main" id="{1BBC4284-D00E-49EC-92F6-B980CC375D2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4226597" y="3897723"/>
              <a:ext cx="882925" cy="134016"/>
            </a:xfrm>
            <a:prstGeom prst="rect">
              <a:avLst/>
            </a:prstGeom>
          </p:spPr>
        </p:pic>
        <p:pic>
          <p:nvPicPr>
            <p:cNvPr id="104" name="그림 103">
              <a:extLst>
                <a:ext uri="{FF2B5EF4-FFF2-40B4-BE49-F238E27FC236}">
                  <a16:creationId xmlns:a16="http://schemas.microsoft.com/office/drawing/2014/main" id="{12E7ADF4-4053-4816-950D-0F3A24788CE8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4219219" y="3121029"/>
              <a:ext cx="583733" cy="318400"/>
            </a:xfrm>
            <a:prstGeom prst="rect">
              <a:avLst/>
            </a:prstGeom>
          </p:spPr>
        </p:pic>
        <p:cxnSp>
          <p:nvCxnSpPr>
            <p:cNvPr id="115" name="직선 연결선 114">
              <a:extLst>
                <a:ext uri="{FF2B5EF4-FFF2-40B4-BE49-F238E27FC236}">
                  <a16:creationId xmlns:a16="http://schemas.microsoft.com/office/drawing/2014/main" id="{4C618B22-D5E6-4234-9442-E8BCD3FC669E}"/>
                </a:ext>
              </a:extLst>
            </p:cNvPr>
            <p:cNvCxnSpPr/>
            <p:nvPr/>
          </p:nvCxnSpPr>
          <p:spPr>
            <a:xfrm>
              <a:off x="4226597" y="3822773"/>
              <a:ext cx="1125505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1" name="그림 120">
            <a:extLst>
              <a:ext uri="{FF2B5EF4-FFF2-40B4-BE49-F238E27FC236}">
                <a16:creationId xmlns:a16="http://schemas.microsoft.com/office/drawing/2014/main" id="{B150476E-8B11-4DD8-B21F-B55F0D855029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391028" y="2991677"/>
            <a:ext cx="640495" cy="164451"/>
          </a:xfrm>
          <a:prstGeom prst="rect">
            <a:avLst/>
          </a:prstGeom>
        </p:spPr>
      </p:pic>
      <p:pic>
        <p:nvPicPr>
          <p:cNvPr id="123" name="그림 122">
            <a:extLst>
              <a:ext uri="{FF2B5EF4-FFF2-40B4-BE49-F238E27FC236}">
                <a16:creationId xmlns:a16="http://schemas.microsoft.com/office/drawing/2014/main" id="{0743699A-7449-47F0-BB5A-79E3FB656880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369458" y="3358530"/>
            <a:ext cx="515634" cy="398626"/>
          </a:xfrm>
          <a:prstGeom prst="rect">
            <a:avLst/>
          </a:prstGeom>
        </p:spPr>
      </p:pic>
      <p:pic>
        <p:nvPicPr>
          <p:cNvPr id="166" name="그림 165">
            <a:extLst>
              <a:ext uri="{FF2B5EF4-FFF2-40B4-BE49-F238E27FC236}">
                <a16:creationId xmlns:a16="http://schemas.microsoft.com/office/drawing/2014/main" id="{2CCA9152-865E-4F70-854F-7401B9EB6068}"/>
              </a:ext>
            </a:extLst>
          </p:cNvPr>
          <p:cNvPicPr>
            <a:picLocks/>
          </p:cNvPicPr>
          <p:nvPr/>
        </p:nvPicPr>
        <p:blipFill>
          <a:blip r:embed="rId21"/>
          <a:stretch>
            <a:fillRect/>
          </a:stretch>
        </p:blipFill>
        <p:spPr>
          <a:xfrm>
            <a:off x="5369457" y="4182660"/>
            <a:ext cx="1205539" cy="200088"/>
          </a:xfrm>
          <a:prstGeom prst="rect">
            <a:avLst/>
          </a:prstGeom>
        </p:spPr>
      </p:pic>
      <p:pic>
        <p:nvPicPr>
          <p:cNvPr id="203" name="그림 202">
            <a:extLst>
              <a:ext uri="{FF2B5EF4-FFF2-40B4-BE49-F238E27FC236}">
                <a16:creationId xmlns:a16="http://schemas.microsoft.com/office/drawing/2014/main" id="{F636D537-8433-4AD1-AAE0-2CC549BDE203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4847265" y="3020950"/>
            <a:ext cx="245617" cy="151148"/>
          </a:xfrm>
          <a:prstGeom prst="rect">
            <a:avLst/>
          </a:prstGeom>
        </p:spPr>
      </p:pic>
      <p:pic>
        <p:nvPicPr>
          <p:cNvPr id="204" name="그림 203">
            <a:extLst>
              <a:ext uri="{FF2B5EF4-FFF2-40B4-BE49-F238E27FC236}">
                <a16:creationId xmlns:a16="http://schemas.microsoft.com/office/drawing/2014/main" id="{51CCE4EF-68D6-4AF5-8FBE-4B7C77B3D67F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984950" y="3017296"/>
            <a:ext cx="137258" cy="144121"/>
          </a:xfrm>
          <a:prstGeom prst="rect">
            <a:avLst/>
          </a:prstGeom>
        </p:spPr>
      </p:pic>
      <p:pic>
        <p:nvPicPr>
          <p:cNvPr id="207" name="그림 206">
            <a:extLst>
              <a:ext uri="{FF2B5EF4-FFF2-40B4-BE49-F238E27FC236}">
                <a16:creationId xmlns:a16="http://schemas.microsoft.com/office/drawing/2014/main" id="{00C27FC0-CAF9-4C4C-B614-6EA86454DB34}"/>
              </a:ext>
            </a:extLst>
          </p:cNvPr>
          <p:cNvPicPr>
            <a:picLocks/>
          </p:cNvPicPr>
          <p:nvPr/>
        </p:nvPicPr>
        <p:blipFill>
          <a:blip r:embed="rId21"/>
          <a:stretch>
            <a:fillRect/>
          </a:stretch>
        </p:blipFill>
        <p:spPr>
          <a:xfrm>
            <a:off x="3932004" y="4191361"/>
            <a:ext cx="1205539" cy="200088"/>
          </a:xfrm>
          <a:prstGeom prst="rect">
            <a:avLst/>
          </a:prstGeom>
        </p:spPr>
      </p:pic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63F6744D-B814-46BE-8827-E484E1CAB6E9}"/>
              </a:ext>
            </a:extLst>
          </p:cNvPr>
          <p:cNvSpPr/>
          <p:nvPr/>
        </p:nvSpPr>
        <p:spPr bwMode="auto">
          <a:xfrm>
            <a:off x="5364734" y="4202202"/>
            <a:ext cx="1231107" cy="175950"/>
          </a:xfrm>
          <a:prstGeom prst="rect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2700" algn="ctr" rotWithShape="0">
                    <a:srgbClr val="9CA8B6"/>
                  </a:outerShdw>
                </a:effectLst>
              </a14:hiddenEffects>
            </a:ext>
          </a:extLst>
        </p:spPr>
        <p:txBody>
          <a:bodyPr vert="horz" wrap="none" lIns="51435" tIns="25718" rIns="51435" bIns="25718" numCol="1" rtlCol="0" anchor="t" anchorCtr="0" compatLnSpc="1">
            <a:prstTxWarp prst="textNoShape">
              <a:avLst/>
            </a:prstTxWarp>
            <a:noAutofit/>
          </a:bodyPr>
          <a:lstStyle/>
          <a:p>
            <a:pPr marL="42863" indent="-42863" fontAlgn="base" latinLnBrk="0">
              <a:spcBef>
                <a:spcPct val="25000"/>
              </a:spcBef>
              <a:spcAft>
                <a:spcPct val="0"/>
              </a:spcAft>
              <a:buClr>
                <a:srgbClr val="718797"/>
              </a:buClr>
              <a:buSzPct val="80000"/>
            </a:pPr>
            <a:endParaRPr kumimoji="1" lang="ko-KR" altLang="en-US" sz="563">
              <a:solidFill>
                <a:prstClr val="black"/>
              </a:solidFill>
              <a:latin typeface="+mn-ea"/>
            </a:endParaRPr>
          </a:p>
        </p:txBody>
      </p:sp>
      <p:grpSp>
        <p:nvGrpSpPr>
          <p:cNvPr id="106" name="그룹 105">
            <a:extLst>
              <a:ext uri="{FF2B5EF4-FFF2-40B4-BE49-F238E27FC236}">
                <a16:creationId xmlns:a16="http://schemas.microsoft.com/office/drawing/2014/main" id="{E1070E6B-0E3B-4042-B976-FF00E18AF25F}"/>
              </a:ext>
            </a:extLst>
          </p:cNvPr>
          <p:cNvGrpSpPr/>
          <p:nvPr/>
        </p:nvGrpSpPr>
        <p:grpSpPr>
          <a:xfrm>
            <a:off x="5243709" y="3968233"/>
            <a:ext cx="388720" cy="214250"/>
            <a:chOff x="4727047" y="5307508"/>
            <a:chExt cx="388720" cy="215444"/>
          </a:xfrm>
        </p:grpSpPr>
        <p:sp>
          <p:nvSpPr>
            <p:cNvPr id="107" name="타원 106">
              <a:extLst>
                <a:ext uri="{FF2B5EF4-FFF2-40B4-BE49-F238E27FC236}">
                  <a16:creationId xmlns:a16="http://schemas.microsoft.com/office/drawing/2014/main" id="{F1543C0B-AAC7-49E2-9EA7-CB9ACE01733F}"/>
                </a:ext>
              </a:extLst>
            </p:cNvPr>
            <p:cNvSpPr/>
            <p:nvPr/>
          </p:nvSpPr>
          <p:spPr>
            <a:xfrm>
              <a:off x="4831407" y="5317535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glow rad="50800">
                <a:srgbClr val="FF0000">
                  <a:alpha val="30000"/>
                </a:srgbClr>
              </a:glo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000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8" name="TextBox 27">
              <a:extLst>
                <a:ext uri="{FF2B5EF4-FFF2-40B4-BE49-F238E27FC236}">
                  <a16:creationId xmlns:a16="http://schemas.microsoft.com/office/drawing/2014/main" id="{C922B540-97AD-4D3D-9214-DFA3AF539A16}"/>
                </a:ext>
              </a:extLst>
            </p:cNvPr>
            <p:cNvSpPr txBox="1"/>
            <p:nvPr/>
          </p:nvSpPr>
          <p:spPr>
            <a:xfrm>
              <a:off x="4727047" y="5307508"/>
              <a:ext cx="38872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5</a:t>
              </a:r>
              <a:endParaRPr lang="ko-KR" altLang="en-US" sz="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86F07200-952F-4192-801E-11422B4A813A}"/>
              </a:ext>
            </a:extLst>
          </p:cNvPr>
          <p:cNvPicPr>
            <a:picLocks noChangeAspect="1"/>
          </p:cNvPicPr>
          <p:nvPr/>
        </p:nvPicPr>
        <p:blipFill rotWithShape="1">
          <a:blip r:embed="rId24"/>
          <a:srcRect r="33263"/>
          <a:stretch/>
        </p:blipFill>
        <p:spPr>
          <a:xfrm>
            <a:off x="3893539" y="2907812"/>
            <a:ext cx="2780720" cy="1560809"/>
          </a:xfrm>
          <a:prstGeom prst="rect">
            <a:avLst/>
          </a:prstGeom>
        </p:spPr>
      </p:pic>
      <p:pic>
        <p:nvPicPr>
          <p:cNvPr id="163" name="그림 162">
            <a:extLst>
              <a:ext uri="{FF2B5EF4-FFF2-40B4-BE49-F238E27FC236}">
                <a16:creationId xmlns:a16="http://schemas.microsoft.com/office/drawing/2014/main" id="{66C3924A-6EE1-4F16-BAAE-B2356FCCEA2F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7132747" y="2446162"/>
            <a:ext cx="1276763" cy="8484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4" name="그림 133">
            <a:extLst>
              <a:ext uri="{FF2B5EF4-FFF2-40B4-BE49-F238E27FC236}">
                <a16:creationId xmlns:a16="http://schemas.microsoft.com/office/drawing/2014/main" id="{9655FFEF-EF6D-42E5-81D2-B0C7B2F538D1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268119" y="2971356"/>
            <a:ext cx="245617" cy="151148"/>
          </a:xfrm>
          <a:prstGeom prst="rect">
            <a:avLst/>
          </a:prstGeom>
        </p:spPr>
      </p:pic>
      <p:cxnSp>
        <p:nvCxnSpPr>
          <p:cNvPr id="160" name="직선 화살표 연결선 159">
            <a:extLst>
              <a:ext uri="{FF2B5EF4-FFF2-40B4-BE49-F238E27FC236}">
                <a16:creationId xmlns:a16="http://schemas.microsoft.com/office/drawing/2014/main" id="{68E4F390-3DA6-4D83-B018-7B9A0AC6D7D6}"/>
              </a:ext>
            </a:extLst>
          </p:cNvPr>
          <p:cNvCxnSpPr>
            <a:cxnSpLocks/>
          </p:cNvCxnSpPr>
          <p:nvPr/>
        </p:nvCxnSpPr>
        <p:spPr>
          <a:xfrm>
            <a:off x="6297730" y="3564670"/>
            <a:ext cx="807301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직선 연결선 160">
            <a:extLst>
              <a:ext uri="{FF2B5EF4-FFF2-40B4-BE49-F238E27FC236}">
                <a16:creationId xmlns:a16="http://schemas.microsoft.com/office/drawing/2014/main" id="{0765249D-5AC6-40A3-93EB-4113EC4AEE86}"/>
              </a:ext>
            </a:extLst>
          </p:cNvPr>
          <p:cNvCxnSpPr>
            <a:cxnSpLocks/>
          </p:cNvCxnSpPr>
          <p:nvPr/>
        </p:nvCxnSpPr>
        <p:spPr>
          <a:xfrm>
            <a:off x="6297730" y="3131971"/>
            <a:ext cx="0" cy="43269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직선 화살표 연결선 161">
            <a:extLst>
              <a:ext uri="{FF2B5EF4-FFF2-40B4-BE49-F238E27FC236}">
                <a16:creationId xmlns:a16="http://schemas.microsoft.com/office/drawing/2014/main" id="{424786D5-F8B7-47A0-A5B4-19A47D0367B4}"/>
              </a:ext>
            </a:extLst>
          </p:cNvPr>
          <p:cNvCxnSpPr>
            <a:cxnSpLocks/>
          </p:cNvCxnSpPr>
          <p:nvPr/>
        </p:nvCxnSpPr>
        <p:spPr>
          <a:xfrm>
            <a:off x="6566609" y="3040346"/>
            <a:ext cx="538422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C16B8C9B-157C-4F03-8465-21CE83A0E0C6}"/>
              </a:ext>
            </a:extLst>
          </p:cNvPr>
          <p:cNvSpPr/>
          <p:nvPr/>
        </p:nvSpPr>
        <p:spPr bwMode="auto">
          <a:xfrm>
            <a:off x="6192689" y="2935201"/>
            <a:ext cx="187354" cy="184980"/>
          </a:xfrm>
          <a:prstGeom prst="rect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2700" algn="ctr" rotWithShape="0">
                    <a:srgbClr val="9CA8B6"/>
                  </a:outerShdw>
                </a:effectLst>
              </a14:hiddenEffects>
            </a:ext>
          </a:extLst>
        </p:spPr>
        <p:txBody>
          <a:bodyPr vert="horz" wrap="none" lIns="51435" tIns="25718" rIns="51435" bIns="25718" numCol="1" rtlCol="0" anchor="t" anchorCtr="0" compatLnSpc="1">
            <a:prstTxWarp prst="textNoShape">
              <a:avLst/>
            </a:prstTxWarp>
            <a:noAutofit/>
          </a:bodyPr>
          <a:lstStyle/>
          <a:p>
            <a:pPr marL="42863" indent="-42863" fontAlgn="base" latinLnBrk="0">
              <a:spcBef>
                <a:spcPct val="25000"/>
              </a:spcBef>
              <a:spcAft>
                <a:spcPct val="0"/>
              </a:spcAft>
              <a:buClr>
                <a:srgbClr val="718797"/>
              </a:buClr>
              <a:buSzPct val="80000"/>
            </a:pPr>
            <a:endParaRPr kumimoji="1" lang="ko-KR" altLang="en-US" sz="563">
              <a:solidFill>
                <a:prstClr val="black"/>
              </a:solidFill>
              <a:latin typeface="+mn-ea"/>
            </a:endParaRP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EF4F4227-FE62-408E-AB4F-A31F6B6B0A29}"/>
              </a:ext>
            </a:extLst>
          </p:cNvPr>
          <p:cNvSpPr/>
          <p:nvPr/>
        </p:nvSpPr>
        <p:spPr bwMode="auto">
          <a:xfrm>
            <a:off x="6379253" y="2935201"/>
            <a:ext cx="187354" cy="184980"/>
          </a:xfrm>
          <a:prstGeom prst="rect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2700" algn="ctr" rotWithShape="0">
                    <a:srgbClr val="9CA8B6"/>
                  </a:outerShdw>
                </a:effectLst>
              </a14:hiddenEffects>
            </a:ext>
          </a:extLst>
        </p:spPr>
        <p:txBody>
          <a:bodyPr vert="horz" wrap="none" lIns="51435" tIns="25718" rIns="51435" bIns="25718" numCol="1" rtlCol="0" anchor="t" anchorCtr="0" compatLnSpc="1">
            <a:prstTxWarp prst="textNoShape">
              <a:avLst/>
            </a:prstTxWarp>
            <a:noAutofit/>
          </a:bodyPr>
          <a:lstStyle/>
          <a:p>
            <a:pPr marL="42863" indent="-42863" fontAlgn="base" latinLnBrk="0">
              <a:spcBef>
                <a:spcPct val="25000"/>
              </a:spcBef>
              <a:spcAft>
                <a:spcPct val="0"/>
              </a:spcAft>
              <a:buClr>
                <a:srgbClr val="718797"/>
              </a:buClr>
              <a:buSzPct val="80000"/>
            </a:pPr>
            <a:endParaRPr kumimoji="1" lang="ko-KR" altLang="en-US" sz="563">
              <a:solidFill>
                <a:prstClr val="black"/>
              </a:solidFill>
              <a:latin typeface="+mn-ea"/>
            </a:endParaRPr>
          </a:p>
        </p:txBody>
      </p:sp>
      <p:pic>
        <p:nvPicPr>
          <p:cNvPr id="174" name="그림 173">
            <a:extLst>
              <a:ext uri="{FF2B5EF4-FFF2-40B4-BE49-F238E27FC236}">
                <a16:creationId xmlns:a16="http://schemas.microsoft.com/office/drawing/2014/main" id="{E12FAF28-BD17-45E4-846C-BDC11EF1B359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392351" y="2982627"/>
            <a:ext cx="161948" cy="128606"/>
          </a:xfrm>
          <a:prstGeom prst="rect">
            <a:avLst/>
          </a:prstGeom>
        </p:spPr>
      </p:pic>
      <p:grpSp>
        <p:nvGrpSpPr>
          <p:cNvPr id="176" name="그룹 175">
            <a:extLst>
              <a:ext uri="{FF2B5EF4-FFF2-40B4-BE49-F238E27FC236}">
                <a16:creationId xmlns:a16="http://schemas.microsoft.com/office/drawing/2014/main" id="{4B8DF6C9-F0AC-4D80-8D02-685B1AFE3E7A}"/>
              </a:ext>
            </a:extLst>
          </p:cNvPr>
          <p:cNvGrpSpPr/>
          <p:nvPr/>
        </p:nvGrpSpPr>
        <p:grpSpPr>
          <a:xfrm>
            <a:off x="6092657" y="2727238"/>
            <a:ext cx="388720" cy="214250"/>
            <a:chOff x="4727047" y="5307508"/>
            <a:chExt cx="388720" cy="215444"/>
          </a:xfrm>
        </p:grpSpPr>
        <p:sp>
          <p:nvSpPr>
            <p:cNvPr id="177" name="타원 176">
              <a:extLst>
                <a:ext uri="{FF2B5EF4-FFF2-40B4-BE49-F238E27FC236}">
                  <a16:creationId xmlns:a16="http://schemas.microsoft.com/office/drawing/2014/main" id="{B303709C-68FF-4C74-BA46-D661830B4598}"/>
                </a:ext>
              </a:extLst>
            </p:cNvPr>
            <p:cNvSpPr/>
            <p:nvPr/>
          </p:nvSpPr>
          <p:spPr>
            <a:xfrm>
              <a:off x="4831407" y="5317535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glow rad="50800">
                <a:srgbClr val="FF0000">
                  <a:alpha val="30000"/>
                </a:srgbClr>
              </a:glo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000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8" name="TextBox 27">
              <a:extLst>
                <a:ext uri="{FF2B5EF4-FFF2-40B4-BE49-F238E27FC236}">
                  <a16:creationId xmlns:a16="http://schemas.microsoft.com/office/drawing/2014/main" id="{D9EAAD1A-FA44-46F5-BA1B-F90E629E7298}"/>
                </a:ext>
              </a:extLst>
            </p:cNvPr>
            <p:cNvSpPr txBox="1"/>
            <p:nvPr/>
          </p:nvSpPr>
          <p:spPr>
            <a:xfrm>
              <a:off x="4727047" y="5307508"/>
              <a:ext cx="38872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</a:t>
              </a:r>
              <a:endParaRPr lang="ko-KR" altLang="en-US" sz="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79" name="그룹 178">
            <a:extLst>
              <a:ext uri="{FF2B5EF4-FFF2-40B4-BE49-F238E27FC236}">
                <a16:creationId xmlns:a16="http://schemas.microsoft.com/office/drawing/2014/main" id="{842B3328-8C8A-4326-8FA3-F0E66103F224}"/>
              </a:ext>
            </a:extLst>
          </p:cNvPr>
          <p:cNvGrpSpPr/>
          <p:nvPr/>
        </p:nvGrpSpPr>
        <p:grpSpPr>
          <a:xfrm>
            <a:off x="6305298" y="2727696"/>
            <a:ext cx="388720" cy="214250"/>
            <a:chOff x="4727047" y="5307508"/>
            <a:chExt cx="388720" cy="215444"/>
          </a:xfrm>
        </p:grpSpPr>
        <p:sp>
          <p:nvSpPr>
            <p:cNvPr id="180" name="타원 179">
              <a:extLst>
                <a:ext uri="{FF2B5EF4-FFF2-40B4-BE49-F238E27FC236}">
                  <a16:creationId xmlns:a16="http://schemas.microsoft.com/office/drawing/2014/main" id="{848D3249-1CA6-4E9A-9EC9-C9D4831CA135}"/>
                </a:ext>
              </a:extLst>
            </p:cNvPr>
            <p:cNvSpPr/>
            <p:nvPr/>
          </p:nvSpPr>
          <p:spPr>
            <a:xfrm>
              <a:off x="4831407" y="5317535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glow rad="50800">
                <a:srgbClr val="FF0000">
                  <a:alpha val="30000"/>
                </a:srgbClr>
              </a:glo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000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1" name="TextBox 27">
              <a:extLst>
                <a:ext uri="{FF2B5EF4-FFF2-40B4-BE49-F238E27FC236}">
                  <a16:creationId xmlns:a16="http://schemas.microsoft.com/office/drawing/2014/main" id="{548466C8-B0B4-46CC-8466-042EBAB9D90D}"/>
                </a:ext>
              </a:extLst>
            </p:cNvPr>
            <p:cNvSpPr txBox="1"/>
            <p:nvPr/>
          </p:nvSpPr>
          <p:spPr>
            <a:xfrm>
              <a:off x="4727047" y="5307508"/>
              <a:ext cx="38872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4</a:t>
              </a:r>
              <a:endParaRPr lang="ko-KR" altLang="en-US" sz="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9581A230-406C-40F5-BF31-CCEBD7CA2D42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423560" y="2958824"/>
            <a:ext cx="137258" cy="144121"/>
          </a:xfrm>
          <a:prstGeom prst="rect">
            <a:avLst/>
          </a:prstGeom>
        </p:spPr>
      </p:pic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B17F3B86-21DF-442F-8A3C-551CAE5C3A1E}"/>
              </a:ext>
            </a:extLst>
          </p:cNvPr>
          <p:cNvSpPr/>
          <p:nvPr/>
        </p:nvSpPr>
        <p:spPr bwMode="auto">
          <a:xfrm>
            <a:off x="7113756" y="2427017"/>
            <a:ext cx="1305185" cy="860465"/>
          </a:xfrm>
          <a:prstGeom prst="rect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2700" algn="ctr" rotWithShape="0">
                    <a:srgbClr val="9CA8B6"/>
                  </a:outerShdw>
                </a:effectLst>
              </a14:hiddenEffects>
            </a:ext>
          </a:extLst>
        </p:spPr>
        <p:txBody>
          <a:bodyPr vert="horz" wrap="none" lIns="51435" tIns="25718" rIns="51435" bIns="25718" numCol="1" rtlCol="0" anchor="t" anchorCtr="0" compatLnSpc="1">
            <a:prstTxWarp prst="textNoShape">
              <a:avLst/>
            </a:prstTxWarp>
            <a:noAutofit/>
          </a:bodyPr>
          <a:lstStyle/>
          <a:p>
            <a:pPr marL="42863" indent="-42863" fontAlgn="base" latinLnBrk="0">
              <a:spcBef>
                <a:spcPct val="25000"/>
              </a:spcBef>
              <a:spcAft>
                <a:spcPct val="0"/>
              </a:spcAft>
              <a:buClr>
                <a:srgbClr val="718797"/>
              </a:buClr>
              <a:buSzPct val="80000"/>
            </a:pPr>
            <a:endParaRPr kumimoji="1" lang="ko-KR" altLang="en-US" sz="563">
              <a:solidFill>
                <a:prstClr val="black"/>
              </a:solidFill>
              <a:latin typeface="+mn-ea"/>
            </a:endParaRPr>
          </a:p>
        </p:txBody>
      </p:sp>
      <p:grpSp>
        <p:nvGrpSpPr>
          <p:cNvPr id="200" name="그룹 199">
            <a:extLst>
              <a:ext uri="{FF2B5EF4-FFF2-40B4-BE49-F238E27FC236}">
                <a16:creationId xmlns:a16="http://schemas.microsoft.com/office/drawing/2014/main" id="{8A171741-5F87-4BBE-8E2D-70D7E1BB7176}"/>
              </a:ext>
            </a:extLst>
          </p:cNvPr>
          <p:cNvGrpSpPr/>
          <p:nvPr/>
        </p:nvGrpSpPr>
        <p:grpSpPr>
          <a:xfrm>
            <a:off x="7020204" y="2220141"/>
            <a:ext cx="388720" cy="214250"/>
            <a:chOff x="4727047" y="5307508"/>
            <a:chExt cx="388720" cy="215444"/>
          </a:xfrm>
        </p:grpSpPr>
        <p:sp>
          <p:nvSpPr>
            <p:cNvPr id="201" name="타원 200">
              <a:extLst>
                <a:ext uri="{FF2B5EF4-FFF2-40B4-BE49-F238E27FC236}">
                  <a16:creationId xmlns:a16="http://schemas.microsoft.com/office/drawing/2014/main" id="{F369AED9-20D4-4FD9-8CD2-52DC8D4CCF1F}"/>
                </a:ext>
              </a:extLst>
            </p:cNvPr>
            <p:cNvSpPr/>
            <p:nvPr/>
          </p:nvSpPr>
          <p:spPr>
            <a:xfrm>
              <a:off x="4831407" y="5317535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glow rad="50800">
                <a:srgbClr val="FF0000">
                  <a:alpha val="30000"/>
                </a:srgbClr>
              </a:glo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000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2" name="TextBox 27">
              <a:extLst>
                <a:ext uri="{FF2B5EF4-FFF2-40B4-BE49-F238E27FC236}">
                  <a16:creationId xmlns:a16="http://schemas.microsoft.com/office/drawing/2014/main" id="{53546AD6-1BAD-4DF5-9843-77993E1F1A94}"/>
                </a:ext>
              </a:extLst>
            </p:cNvPr>
            <p:cNvSpPr txBox="1"/>
            <p:nvPr/>
          </p:nvSpPr>
          <p:spPr>
            <a:xfrm>
              <a:off x="4727047" y="5307508"/>
              <a:ext cx="38872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6</a:t>
              </a:r>
              <a:endParaRPr lang="ko-KR" altLang="en-US" sz="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DB2BB071-6EEE-42A3-BF43-24985814425B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124564" y="3493290"/>
            <a:ext cx="1913481" cy="2328628"/>
          </a:xfrm>
          <a:prstGeom prst="rect">
            <a:avLst/>
          </a:prstGeom>
        </p:spPr>
      </p:pic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B6461C6A-7163-4264-B2AC-4A30CAA16B6A}"/>
              </a:ext>
            </a:extLst>
          </p:cNvPr>
          <p:cNvSpPr/>
          <p:nvPr/>
        </p:nvSpPr>
        <p:spPr bwMode="auto">
          <a:xfrm>
            <a:off x="7113921" y="3486353"/>
            <a:ext cx="1924124" cy="2342701"/>
          </a:xfrm>
          <a:prstGeom prst="rect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2700" algn="ctr" rotWithShape="0">
                    <a:srgbClr val="9CA8B6"/>
                  </a:outerShdw>
                </a:effectLst>
              </a14:hiddenEffects>
            </a:ext>
          </a:extLst>
        </p:spPr>
        <p:txBody>
          <a:bodyPr vert="horz" wrap="none" lIns="51435" tIns="25718" rIns="51435" bIns="25718" numCol="1" rtlCol="0" anchor="t" anchorCtr="0" compatLnSpc="1">
            <a:prstTxWarp prst="textNoShape">
              <a:avLst/>
            </a:prstTxWarp>
            <a:noAutofit/>
          </a:bodyPr>
          <a:lstStyle/>
          <a:p>
            <a:pPr marL="42863" indent="-42863" fontAlgn="base" latinLnBrk="0">
              <a:spcBef>
                <a:spcPct val="25000"/>
              </a:spcBef>
              <a:spcAft>
                <a:spcPct val="0"/>
              </a:spcAft>
              <a:buClr>
                <a:srgbClr val="718797"/>
              </a:buClr>
              <a:buSzPct val="80000"/>
            </a:pPr>
            <a:endParaRPr kumimoji="1" lang="ko-KR" altLang="en-US" sz="563">
              <a:solidFill>
                <a:prstClr val="black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009796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Group 65">
            <a:extLst>
              <a:ext uri="{FF2B5EF4-FFF2-40B4-BE49-F238E27FC236}">
                <a16:creationId xmlns:a16="http://schemas.microsoft.com/office/drawing/2014/main" id="{3DCB108D-BAD3-4598-B5F1-E1D516E81E14}"/>
              </a:ext>
            </a:extLst>
          </p:cNvPr>
          <p:cNvGraphicFramePr>
            <a:graphicFrameLocks noGrp="1"/>
          </p:cNvGraphicFramePr>
          <p:nvPr/>
        </p:nvGraphicFramePr>
        <p:xfrm>
          <a:off x="9280994" y="912911"/>
          <a:ext cx="2766954" cy="2242852"/>
        </p:xfrm>
        <a:graphic>
          <a:graphicData uri="http://schemas.openxmlformats.org/drawingml/2006/table">
            <a:tbl>
              <a:tblPr/>
              <a:tblGrid>
                <a:gridCol w="3609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60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316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No</a:t>
                      </a:r>
                      <a:endParaRPr kumimoji="1" lang="ko-KR" altLang="en-US" sz="105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9050" marR="19050" marT="45709" marB="45709" anchor="ctr" horzOverflow="overflow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50" b="1" baseline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Description</a:t>
                      </a:r>
                      <a:endParaRPr kumimoji="1" lang="ko-KR" altLang="en-US" sz="105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9050" marR="19050" marT="45709" marB="45709" anchor="ctr" horzOverflow="overflow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8484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①</a:t>
                      </a:r>
                    </a:p>
                  </a:txBody>
                  <a:tcPr marL="19050" marR="19050" marT="45709" marB="45709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800" dirty="0">
                          <a:latin typeface="+mn-ea"/>
                        </a:rPr>
                        <a:t> </a:t>
                      </a: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상단 미리보기</a:t>
                      </a: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메뉴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r>
                        <a:rPr lang="en-US" altLang="ko-KR" sz="800" dirty="0">
                          <a:latin typeface="+mn-ea"/>
                        </a:rPr>
                        <a:t>   : </a:t>
                      </a:r>
                      <a:r>
                        <a:rPr lang="ko-KR" altLang="en-US" sz="800" dirty="0">
                          <a:latin typeface="+mn-ea"/>
                        </a:rPr>
                        <a:t>미리보기</a:t>
                      </a:r>
                      <a:r>
                        <a:rPr lang="en-US" altLang="ko-KR" sz="800" dirty="0">
                          <a:latin typeface="+mn-ea"/>
                        </a:rPr>
                        <a:t> </a:t>
                      </a:r>
                      <a:r>
                        <a:rPr lang="ko-KR" altLang="en-US" sz="800" dirty="0">
                          <a:latin typeface="+mn-ea"/>
                        </a:rPr>
                        <a:t>메뉴 선택 시 작업하던 프로젝트를</a:t>
                      </a:r>
                      <a:endParaRPr lang="en-US" altLang="ko-KR" sz="800" dirty="0">
                        <a:latin typeface="+mn-ea"/>
                      </a:endParaRPr>
                    </a:p>
                    <a:p>
                      <a:r>
                        <a:rPr lang="en-US" altLang="ko-KR" sz="800" dirty="0">
                          <a:latin typeface="+mn-ea"/>
                        </a:rPr>
                        <a:t>   </a:t>
                      </a:r>
                      <a:r>
                        <a:rPr lang="ko-KR" altLang="en-US" sz="800" dirty="0">
                          <a:latin typeface="+mn-ea"/>
                        </a:rPr>
                        <a:t>브라우저 형태로 보여준다</a:t>
                      </a:r>
                      <a:endParaRPr lang="en-US" altLang="ko-KR" sz="800" dirty="0">
                        <a:latin typeface="+mn-ea"/>
                      </a:endParaRPr>
                    </a:p>
                  </a:txBody>
                  <a:tcPr marL="19050" marR="19050" marT="45709" marB="45709" horzOverflow="overflow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8484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②</a:t>
                      </a:r>
                    </a:p>
                  </a:txBody>
                  <a:tcPr marL="19050" marR="19050" marT="45709" marB="45709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8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미리보기</a:t>
                      </a: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브라우저 영역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r>
                        <a:rPr lang="en-US" altLang="ko-KR" sz="800" dirty="0">
                          <a:latin typeface="+mn-ea"/>
                          <a:ea typeface="+mn-ea"/>
                        </a:rPr>
                        <a:t>   :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브라우저 형태로 작업하던 프로젝트를 보여주는 </a:t>
                      </a:r>
                      <a:endParaRPr lang="en-US" altLang="ko-KR" sz="800" dirty="0">
                        <a:latin typeface="+mn-ea"/>
                        <a:ea typeface="+mn-ea"/>
                      </a:endParaRPr>
                    </a:p>
                    <a:p>
                      <a:r>
                        <a:rPr lang="en-US" altLang="ko-KR" sz="800" dirty="0">
                          <a:latin typeface="+mn-ea"/>
                          <a:ea typeface="+mn-ea"/>
                        </a:rPr>
                        <a:t>  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영역</a:t>
                      </a:r>
                      <a:endParaRPr lang="en-US" altLang="ko-KR" sz="800" dirty="0">
                        <a:latin typeface="+mn-ea"/>
                        <a:ea typeface="+mn-ea"/>
                      </a:endParaRPr>
                    </a:p>
                  </a:txBody>
                  <a:tcPr marL="19050" marR="19050" marT="45709" marB="45709" horzOverflow="overflow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23" name="그림 22">
            <a:extLst>
              <a:ext uri="{FF2B5EF4-FFF2-40B4-BE49-F238E27FC236}">
                <a16:creationId xmlns:a16="http://schemas.microsoft.com/office/drawing/2014/main" id="{9CA92845-B328-48F1-A23B-D0015133C6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7741" y="1560882"/>
            <a:ext cx="7094092" cy="4542639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A25CC0FB-4AF9-4AF8-9C5C-968CF9D9B0F6}"/>
              </a:ext>
            </a:extLst>
          </p:cNvPr>
          <p:cNvSpPr/>
          <p:nvPr/>
        </p:nvSpPr>
        <p:spPr>
          <a:xfrm>
            <a:off x="1800779" y="3132436"/>
            <a:ext cx="145951" cy="678730"/>
          </a:xfrm>
          <a:prstGeom prst="roundRect">
            <a:avLst/>
          </a:prstGeom>
          <a:solidFill>
            <a:srgbClr val="808080"/>
          </a:solidFill>
          <a:ln w="127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406C3B7-1276-4FC9-998F-D6DF6C1FCBB2}"/>
              </a:ext>
            </a:extLst>
          </p:cNvPr>
          <p:cNvSpPr txBox="1"/>
          <p:nvPr/>
        </p:nvSpPr>
        <p:spPr>
          <a:xfrm>
            <a:off x="1704236" y="3262055"/>
            <a:ext cx="219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+mj-lt"/>
              </a:rPr>
              <a:t>&lt;</a:t>
            </a:r>
            <a:endParaRPr lang="ko-KR" altLang="en-US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035FFB55-5359-4A12-80F4-16999A306273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616307" y="2641128"/>
            <a:ext cx="126202" cy="1176669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D64A15E7-5368-4F22-8445-8A9A88AC73E1}"/>
              </a:ext>
            </a:extLst>
          </p:cNvPr>
          <p:cNvSpPr/>
          <p:nvPr/>
        </p:nvSpPr>
        <p:spPr>
          <a:xfrm>
            <a:off x="680813" y="531611"/>
            <a:ext cx="26161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1"/>
            <a:r>
              <a:rPr lang="en-US" altLang="ko-KR" sz="1100" dirty="0">
                <a:latin typeface="+mn-ea"/>
              </a:rPr>
              <a:t>3</a:t>
            </a:r>
            <a:endParaRPr lang="ko-KR" altLang="en-US" sz="1100" dirty="0">
              <a:latin typeface="+mn-ea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67101B10-1DE6-49AD-A5BB-F850D11618A7}"/>
              </a:ext>
            </a:extLst>
          </p:cNvPr>
          <p:cNvSpPr/>
          <p:nvPr/>
        </p:nvSpPr>
        <p:spPr>
          <a:xfrm>
            <a:off x="2474205" y="531611"/>
            <a:ext cx="704039" cy="261610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r>
              <a:rPr lang="en-US" altLang="ko-KR" sz="1100" dirty="0">
                <a:ea typeface="맑은 고딕"/>
              </a:rPr>
              <a:t>V-RE-08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A744177-B453-48E2-A2A9-29E0CC7E2915}"/>
              </a:ext>
            </a:extLst>
          </p:cNvPr>
          <p:cNvSpPr/>
          <p:nvPr/>
        </p:nvSpPr>
        <p:spPr>
          <a:xfrm>
            <a:off x="5735791" y="531611"/>
            <a:ext cx="136287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100" dirty="0">
                <a:solidFill>
                  <a:srgbClr val="000000"/>
                </a:solidFill>
                <a:latin typeface="맑은 고딕" panose="020B0503020000020004" pitchFamily="50" charset="-127"/>
              </a:rPr>
              <a:t>프로젝트 미리보기</a:t>
            </a:r>
            <a:endParaRPr lang="en-US" altLang="ko-KR" sz="1100" dirty="0">
              <a:latin typeface="+mn-ea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E8CED0F7-8E91-4D99-8CB0-017E2BC78C5D}"/>
              </a:ext>
            </a:extLst>
          </p:cNvPr>
          <p:cNvSpPr/>
          <p:nvPr/>
        </p:nvSpPr>
        <p:spPr>
          <a:xfrm>
            <a:off x="9517679" y="531611"/>
            <a:ext cx="110799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+mn-ea"/>
              </a:rPr>
              <a:t>F-RE-01-07-01</a:t>
            </a: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A668A3C8-BC86-4386-817D-5C8FBA1E31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627" y="1326589"/>
            <a:ext cx="8322350" cy="238325"/>
          </a:xfrm>
          <a:prstGeom prst="rect">
            <a:avLst/>
          </a:prstGeom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182C9171-D9BA-4A29-AC8A-D1066F259CD3}"/>
              </a:ext>
            </a:extLst>
          </p:cNvPr>
          <p:cNvGrpSpPr/>
          <p:nvPr/>
        </p:nvGrpSpPr>
        <p:grpSpPr>
          <a:xfrm>
            <a:off x="1931384" y="1339018"/>
            <a:ext cx="388720" cy="214250"/>
            <a:chOff x="4727047" y="5307500"/>
            <a:chExt cx="388720" cy="215444"/>
          </a:xfrm>
        </p:grpSpPr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07A652F0-B6FE-483F-98AE-59F84664DCAF}"/>
                </a:ext>
              </a:extLst>
            </p:cNvPr>
            <p:cNvSpPr/>
            <p:nvPr/>
          </p:nvSpPr>
          <p:spPr>
            <a:xfrm>
              <a:off x="4831407" y="5317535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glow rad="50800">
                <a:srgbClr val="FF0000">
                  <a:alpha val="30000"/>
                </a:srgbClr>
              </a:glo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000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" name="TextBox 27">
              <a:extLst>
                <a:ext uri="{FF2B5EF4-FFF2-40B4-BE49-F238E27FC236}">
                  <a16:creationId xmlns:a16="http://schemas.microsoft.com/office/drawing/2014/main" id="{A5FF4674-A01D-47D0-8472-E7CC87F5CA08}"/>
                </a:ext>
              </a:extLst>
            </p:cNvPr>
            <p:cNvSpPr txBox="1"/>
            <p:nvPr/>
          </p:nvSpPr>
          <p:spPr>
            <a:xfrm>
              <a:off x="4727047" y="5307500"/>
              <a:ext cx="38872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1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  <a:endParaRPr lang="ko-KR" altLang="en-US" sz="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29" name="그림 28">
            <a:extLst>
              <a:ext uri="{FF2B5EF4-FFF2-40B4-BE49-F238E27FC236}">
                <a16:creationId xmlns:a16="http://schemas.microsoft.com/office/drawing/2014/main" id="{FFCA0FDD-2822-48D7-BBAC-0A450987944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96" b="1"/>
          <a:stretch/>
        </p:blipFill>
        <p:spPr>
          <a:xfrm>
            <a:off x="577551" y="1568963"/>
            <a:ext cx="1219301" cy="454728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590FE348-F308-4C20-B558-F111822479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86493" y="5620476"/>
            <a:ext cx="5303874" cy="490303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3F02BDC6-9928-4D08-8F7C-0816859EA4E5}"/>
              </a:ext>
            </a:extLst>
          </p:cNvPr>
          <p:cNvSpPr/>
          <p:nvPr/>
        </p:nvSpPr>
        <p:spPr>
          <a:xfrm>
            <a:off x="1797457" y="1560882"/>
            <a:ext cx="7111812" cy="4542639"/>
          </a:xfrm>
          <a:prstGeom prst="rect">
            <a:avLst/>
          </a:prstGeom>
          <a:solidFill>
            <a:schemeClr val="tx1">
              <a:lumMod val="95000"/>
              <a:lumOff val="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E78F2B2A-F2AD-4438-B205-2FF1A4BE4D36}"/>
              </a:ext>
            </a:extLst>
          </p:cNvPr>
          <p:cNvGrpSpPr/>
          <p:nvPr/>
        </p:nvGrpSpPr>
        <p:grpSpPr>
          <a:xfrm>
            <a:off x="2325186" y="1837212"/>
            <a:ext cx="5822552" cy="3759764"/>
            <a:chOff x="9724340" y="1915390"/>
            <a:chExt cx="5822552" cy="3759764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8F1A7157-82FA-4555-A741-1FC6E6656C8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08700" y="2022515"/>
              <a:ext cx="5538192" cy="3652639"/>
            </a:xfrm>
            <a:prstGeom prst="rect">
              <a:avLst/>
            </a:prstGeom>
          </p:spPr>
        </p:pic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19F9F61A-3CF4-4B45-A3DD-AFB7E976748D}"/>
                </a:ext>
              </a:extLst>
            </p:cNvPr>
            <p:cNvSpPr/>
            <p:nvPr/>
          </p:nvSpPr>
          <p:spPr bwMode="auto">
            <a:xfrm>
              <a:off x="10000538" y="2014861"/>
              <a:ext cx="5538192" cy="3660293"/>
            </a:xfrm>
            <a:prstGeom prst="rect">
              <a:avLst/>
            </a:prstGeom>
            <a:noFill/>
            <a:ln w="127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2700" algn="ctr" rotWithShape="0">
                      <a:srgbClr val="9CA8B6"/>
                    </a:outerShdw>
                  </a:effectLst>
                </a14:hiddenEffects>
              </a:ext>
            </a:extLst>
          </p:spPr>
          <p:txBody>
            <a:bodyPr vert="horz" wrap="none" lIns="51435" tIns="25718" rIns="51435" bIns="25718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42863" indent="-42863" fontAlgn="base" latinLnBrk="0">
                <a:spcBef>
                  <a:spcPct val="25000"/>
                </a:spcBef>
                <a:spcAft>
                  <a:spcPct val="0"/>
                </a:spcAft>
                <a:buClr>
                  <a:srgbClr val="718797"/>
                </a:buClr>
                <a:buSzPct val="80000"/>
              </a:pPr>
              <a:endParaRPr kumimoji="1" lang="ko-KR" altLang="en-US" sz="563">
                <a:solidFill>
                  <a:prstClr val="black"/>
                </a:solidFill>
                <a:latin typeface="+mn-ea"/>
              </a:endParaRPr>
            </a:p>
          </p:txBody>
        </p:sp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528DAD66-CE3B-4804-A8D2-E06586F1F5AD}"/>
                </a:ext>
              </a:extLst>
            </p:cNvPr>
            <p:cNvGrpSpPr/>
            <p:nvPr/>
          </p:nvGrpSpPr>
          <p:grpSpPr>
            <a:xfrm>
              <a:off x="9724340" y="1915390"/>
              <a:ext cx="388720" cy="214250"/>
              <a:chOff x="4727047" y="5307508"/>
              <a:chExt cx="388720" cy="215444"/>
            </a:xfrm>
          </p:grpSpPr>
          <p:sp>
            <p:nvSpPr>
              <p:cNvPr id="47" name="타원 46">
                <a:extLst>
                  <a:ext uri="{FF2B5EF4-FFF2-40B4-BE49-F238E27FC236}">
                    <a16:creationId xmlns:a16="http://schemas.microsoft.com/office/drawing/2014/main" id="{129381B8-70D2-441E-B4A9-FA9659C85E61}"/>
                  </a:ext>
                </a:extLst>
              </p:cNvPr>
              <p:cNvSpPr/>
              <p:nvPr/>
            </p:nvSpPr>
            <p:spPr>
              <a:xfrm>
                <a:off x="4831407" y="5317535"/>
                <a:ext cx="180000" cy="1800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ffectLst>
                <a:glow rad="50800">
                  <a:srgbClr val="FF0000">
                    <a:alpha val="30000"/>
                  </a:srgbClr>
                </a:glow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713232" rtl="0" eaLnBrk="1" latinLnBrk="1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56616" algn="l" defTabSz="713232" rtl="0" eaLnBrk="1" latinLnBrk="1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13232" algn="l" defTabSz="713232" rtl="0" eaLnBrk="1" latinLnBrk="1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069848" algn="l" defTabSz="713232" rtl="0" eaLnBrk="1" latinLnBrk="1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426464" algn="l" defTabSz="713232" rtl="0" eaLnBrk="1" latinLnBrk="1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783080" algn="l" defTabSz="713232" rtl="0" eaLnBrk="1" latinLnBrk="1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39696" algn="l" defTabSz="713232" rtl="0" eaLnBrk="1" latinLnBrk="1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496312" algn="l" defTabSz="713232" rtl="0" eaLnBrk="1" latinLnBrk="1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852928" algn="l" defTabSz="713232" rtl="0" eaLnBrk="1" latinLnBrk="1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1000" b="1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48" name="TextBox 27">
                <a:extLst>
                  <a:ext uri="{FF2B5EF4-FFF2-40B4-BE49-F238E27FC236}">
                    <a16:creationId xmlns:a16="http://schemas.microsoft.com/office/drawing/2014/main" id="{4BD06790-210D-469A-B149-19796C70C0C7}"/>
                  </a:ext>
                </a:extLst>
              </p:cNvPr>
              <p:cNvSpPr txBox="1"/>
              <p:nvPr/>
            </p:nvSpPr>
            <p:spPr>
              <a:xfrm>
                <a:off x="4727047" y="5307508"/>
                <a:ext cx="38872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marL="0" algn="l" defTabSz="713232" rtl="0" eaLnBrk="1" latinLnBrk="1" hangingPunct="1">
                  <a:defRPr sz="140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56616" algn="l" defTabSz="713232" rtl="0" eaLnBrk="1" latinLnBrk="1" hangingPunct="1">
                  <a:defRPr sz="140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713232" algn="l" defTabSz="713232" rtl="0" eaLnBrk="1" latinLnBrk="1" hangingPunct="1">
                  <a:defRPr sz="140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69848" algn="l" defTabSz="713232" rtl="0" eaLnBrk="1" latinLnBrk="1" hangingPunct="1">
                  <a:defRPr sz="140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426464" algn="l" defTabSz="713232" rtl="0" eaLnBrk="1" latinLnBrk="1" hangingPunct="1">
                  <a:defRPr sz="140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83080" algn="l" defTabSz="713232" rtl="0" eaLnBrk="1" latinLnBrk="1" hangingPunct="1">
                  <a:defRPr sz="140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139696" algn="l" defTabSz="713232" rtl="0" eaLnBrk="1" latinLnBrk="1" hangingPunct="1">
                  <a:defRPr sz="140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96312" algn="l" defTabSz="713232" rtl="0" eaLnBrk="1" latinLnBrk="1" hangingPunct="1">
                  <a:defRPr sz="140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852928" algn="l" defTabSz="713232" rtl="0" eaLnBrk="1" latinLnBrk="1" hangingPunct="1">
                  <a:defRPr sz="140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8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2</a:t>
                </a:r>
                <a:endParaRPr lang="ko-KR" altLang="en-US" sz="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8D63423-9575-4D8D-B281-0C9DF649C79A}"/>
              </a:ext>
            </a:extLst>
          </p:cNvPr>
          <p:cNvSpPr/>
          <p:nvPr/>
        </p:nvSpPr>
        <p:spPr bwMode="auto">
          <a:xfrm>
            <a:off x="2188312" y="1362933"/>
            <a:ext cx="495646" cy="179002"/>
          </a:xfrm>
          <a:prstGeom prst="rect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2700" algn="ctr" rotWithShape="0">
                    <a:srgbClr val="9CA8B6"/>
                  </a:outerShdw>
                </a:effectLst>
              </a14:hiddenEffects>
            </a:ext>
          </a:extLst>
        </p:spPr>
        <p:txBody>
          <a:bodyPr vert="horz" wrap="none" lIns="51435" tIns="25718" rIns="51435" bIns="25718" numCol="1" rtlCol="0" anchor="t" anchorCtr="0" compatLnSpc="1">
            <a:prstTxWarp prst="textNoShape">
              <a:avLst/>
            </a:prstTxWarp>
            <a:noAutofit/>
          </a:bodyPr>
          <a:lstStyle/>
          <a:p>
            <a:pPr marL="42863" indent="-42863" fontAlgn="base" latinLnBrk="0">
              <a:spcBef>
                <a:spcPct val="25000"/>
              </a:spcBef>
              <a:spcAft>
                <a:spcPct val="0"/>
              </a:spcAft>
              <a:buClr>
                <a:srgbClr val="718797"/>
              </a:buClr>
              <a:buSzPct val="80000"/>
            </a:pPr>
            <a:endParaRPr kumimoji="1" lang="ko-KR" altLang="en-US" sz="563">
              <a:solidFill>
                <a:prstClr val="black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1541492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wfAmM3JAzQEji30wpeqUN"/>
</p:tagLst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9366</TotalTime>
  <Words>3091</Words>
  <Application>Microsoft Office PowerPoint</Application>
  <PresentationFormat>와이드스크린</PresentationFormat>
  <Paragraphs>1153</Paragraphs>
  <Slides>28</Slides>
  <Notes>17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40" baseType="lpstr">
      <vt:lpstr>나눔고딕 ExtraBold</vt:lpstr>
      <vt:lpstr>맑은 고딕</vt:lpstr>
      <vt:lpstr>바탕체</vt:lpstr>
      <vt:lpstr>산돌명조 M</vt:lpstr>
      <vt:lpstr>Arial</vt:lpstr>
      <vt:lpstr>Arial Black</vt:lpstr>
      <vt:lpstr>Calibri</vt:lpstr>
      <vt:lpstr>Helvetica</vt:lpstr>
      <vt:lpstr>Tahoma</vt:lpstr>
      <vt:lpstr>Wingdings</vt:lpstr>
      <vt:lpstr>Wingdings 3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병현 김</dc:creator>
  <cp:lastModifiedBy>김지수</cp:lastModifiedBy>
  <cp:revision>1375</cp:revision>
  <dcterms:created xsi:type="dcterms:W3CDTF">2021-04-09T02:10:41Z</dcterms:created>
  <dcterms:modified xsi:type="dcterms:W3CDTF">2021-10-01T14:39:30Z</dcterms:modified>
</cp:coreProperties>
</file>